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notesMasterIdLst>
    <p:notesMasterId r:id="rId8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notesMaster" Target="notesMasters/notesMaster1.xml"/><Relationship Id="rId9" Type="http://schemas.openxmlformats.org/officeDocument/2006/relationships/presProps" Target="presProps.xml"/><Relationship Id="rId10" Type="http://schemas.openxmlformats.org/officeDocument/2006/relationships/viewProps" Target="viewProps.xml"/><Relationship Id="rId11" Type="http://schemas.openxmlformats.org/officeDocument/2006/relationships/theme" Target="theme/theme1.xml"/><Relationship Id="rId1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image" Target="../media/image-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image" Target="../media/image-4-8.png"/><Relationship Id="rId9" Type="http://schemas.openxmlformats.org/officeDocument/2006/relationships/image" Target="../media/image-4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jpe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00000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A2332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A2332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0" y="0"/>
            <a:ext cx="152705" cy="6858000"/>
          </a:xfrm>
          <a:prstGeom prst="rect">
            <a:avLst/>
          </a:prstGeom>
          <a:solidFill>
            <a:srgbClr val="FF6B35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pic>
        <p:nvPicPr>
          <p:cNvPr id="6" name="Image 0" descr="preencoded.png">    </p:cNvPr>
          <p:cNvPicPr>
            <a:picLocks noChangeAspect="1"/>
          </p:cNvPicPr>
          <p:nvPr/>
        </p:nvPicPr>
        <p:blipFill>
          <a:blip r:embed="rId1"/>
          <a:srcRect l="0" r="0" t="-201" b="-201"/>
          <a:stretch/>
        </p:blipFill>
        <p:spPr>
          <a:xfrm>
            <a:off x="152705" y="0"/>
            <a:ext cx="75895" cy="6858000"/>
          </a:xfrm>
          <a:prstGeom prst="rect">
            <a:avLst/>
          </a:prstGeom>
        </p:spPr>
      </p:pic>
      <p:sp>
        <p:nvSpPr>
          <p:cNvPr id="7" name="Shape 4"/>
          <p:cNvSpPr/>
          <p:nvPr/>
        </p:nvSpPr>
        <p:spPr>
          <a:xfrm>
            <a:off x="10287000" y="761695"/>
            <a:ext cx="1524305" cy="1524305"/>
          </a:xfrm>
          <a:prstGeom prst="ellipse">
            <a:avLst/>
          </a:prstGeom>
          <a:noFill/>
          <a:ln w="50800">
            <a:solidFill>
              <a:srgbClr val="4DB8FF"/>
            </a:solidFill>
            <a:prstDash val="solid"/>
          </a:ln>
        </p:spPr>
      </p:sp>
      <p:sp>
        <p:nvSpPr>
          <p:cNvPr id="8" name="Shape 5"/>
          <p:cNvSpPr/>
          <p:nvPr/>
        </p:nvSpPr>
        <p:spPr>
          <a:xfrm>
            <a:off x="11239805" y="1714500"/>
            <a:ext cx="457200" cy="457200"/>
          </a:xfrm>
          <a:prstGeom prst="ellipse">
            <a:avLst/>
          </a:prstGeom>
          <a:solidFill>
            <a:srgbClr val="FF6B35">
              <a:alpha val="90000"/>
            </a:srgbClr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sp>
        <p:nvSpPr>
          <p:cNvPr id="9" name="Shape 6"/>
          <p:cNvSpPr/>
          <p:nvPr/>
        </p:nvSpPr>
        <p:spPr>
          <a:xfrm>
            <a:off x="9715500" y="1143000"/>
            <a:ext cx="228600" cy="228600"/>
          </a:xfrm>
          <a:prstGeom prst="ellipse">
            <a:avLst/>
          </a:prstGeom>
          <a:solidFill>
            <a:srgbClr val="4DB8FF">
              <a:alpha val="80000"/>
            </a:srgbClr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pic>
        <p:nvPicPr>
          <p:cNvPr id="10" name="Image 1" descr="preencoded.png">    </p:cNvPr>
          <p:cNvPicPr>
            <a:picLocks noChangeAspect="1"/>
          </p:cNvPicPr>
          <p:nvPr/>
        </p:nvPicPr>
        <p:blipFill>
          <a:blip r:embed="rId2">
            <a:alphaModFix amt="10000"/>
          </a:blip>
          <a:srcRect l="0" r="0" t="0" b="0"/>
          <a:stretch/>
        </p:blipFill>
        <p:spPr>
          <a:xfrm>
            <a:off x="10477195" y="5238598"/>
            <a:ext cx="1143000" cy="1143000"/>
          </a:xfrm>
          <a:prstGeom prst="rect">
            <a:avLst/>
          </a:prstGeom>
        </p:spPr>
      </p:pic>
      <p:sp>
        <p:nvSpPr>
          <p:cNvPr id="11" name="Text 7"/>
          <p:cNvSpPr txBox="1"/>
          <p:nvPr/>
        </p:nvSpPr>
        <p:spPr>
          <a:xfrm>
            <a:off x="1143000" y="2190902"/>
            <a:ext cx="10096805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400" b="1" spc="120" kern="0" dirty="0">
                <a:solidFill>
                  <a:srgbClr val="FF6B35"/>
                </a:solidFill>
                <a:latin typeface="Noto Sans JP" pitchFamily="34" charset="0"/>
                <a:ea typeface="Noto Sans JP" pitchFamily="34" charset="-122"/>
                <a:cs typeface="Noto Sans JP" pitchFamily="34" charset="-120"/>
              </a:rPr>
              <a:t>正直、まだ迷ってます（笑）でも再現できるようになってきた</a:t>
            </a:r>
            <a:endParaRPr lang="en-US" sz="2400" dirty="0"/>
          </a:p>
        </p:txBody>
      </p:sp>
      <p:sp>
        <p:nvSpPr>
          <p:cNvPr id="12" name="Text 8"/>
          <p:cNvSpPr txBox="1"/>
          <p:nvPr/>
        </p:nvSpPr>
        <p:spPr>
          <a:xfrm>
            <a:off x="1143000" y="2952598"/>
            <a:ext cx="10077602" cy="16486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5400" b="1" spc="108" kern="0" dirty="0">
                <a:solidFill>
                  <a:srgbClr val="FFFFFF"/>
                </a:solidFill>
                <a:latin typeface="Noto Sans JP" pitchFamily="34" charset="0"/>
                <a:ea typeface="Noto Sans JP" pitchFamily="34" charset="-122"/>
                <a:cs typeface="Noto Sans JP" pitchFamily="34" charset="-120"/>
              </a:rPr>
              <a:t>claudeとGoogle Stitchで</a:t>
            </a:r>
            <a:pPr algn="l" indent="0" marL="0">
              <a:buNone/>
            </a:pPr>
            <a:endParaRPr lang="en-US" sz="5400" dirty="0"/>
          </a:p>
          <a:p>
            <a:pPr algn="l" indent="0" marL="0">
              <a:buNone/>
            </a:pPr>
            <a:r>
              <a:rPr lang="en-US" sz="5400" b="1" spc="108" kern="0" dirty="0">
                <a:solidFill>
                  <a:srgbClr val="FFFFFF"/>
                </a:solidFill>
                <a:latin typeface="Noto Sans JP" pitchFamily="34" charset="0"/>
                <a:ea typeface="Noto Sans JP" pitchFamily="34" charset="-122"/>
                <a:cs typeface="Noto Sans JP" pitchFamily="34" charset="-120"/>
              </a:rPr>
              <a:t>作るLP手順</a:t>
            </a:r>
            <a:endParaRPr lang="en-US" sz="5400" dirty="0"/>
          </a:p>
        </p:txBody>
      </p:sp>
      <p:sp>
        <p:nvSpPr>
          <p:cNvPr id="13" name="Text 9"/>
          <p:cNvSpPr txBox="1"/>
          <p:nvPr/>
        </p:nvSpPr>
        <p:spPr>
          <a:xfrm>
            <a:off x="1143000" y="5333695"/>
            <a:ext cx="10211105" cy="5148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700" dirty="0">
                <a:solidFill>
                  <a:srgbClr val="CBD5E1"/>
                </a:solidFill>
                <a:latin typeface="Noto Sans JP" pitchFamily="34" charset="0"/>
                <a:ea typeface="Noto Sans JP" pitchFamily="34" charset="-122"/>
                <a:cs typeface="Noto Sans JP" pitchFamily="34" charset="-120"/>
              </a:rPr>
              <a:t>宮崎真一 </a:t>
            </a:r>
            <a:pPr algn="l" indent="0" marL="0">
              <a:buNone/>
            </a:pPr>
            <a:r>
              <a:rPr lang="en-US" sz="1800" dirty="0">
                <a:solidFill>
                  <a:srgbClr val="94A3B8"/>
                </a:solidFill>
                <a:latin typeface="Noto Sans JP" pitchFamily="34" charset="0"/>
                <a:ea typeface="Noto Sans JP" pitchFamily="34" charset="-122"/>
                <a:cs typeface="Noto Sans JP" pitchFamily="34" charset="-120"/>
              </a:rPr>
              <a:t>（戦略的ウェブ制作工房 エル・タジェール）</a:t>
            </a:r>
            <a:endParaRPr lang="en-US" sz="27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00000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A2332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A2332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0" y="0"/>
            <a:ext cx="152705" cy="6858000"/>
          </a:xfrm>
          <a:prstGeom prst="rect">
            <a:avLst/>
          </a:prstGeom>
          <a:solidFill>
            <a:srgbClr val="FF6B35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pic>
        <p:nvPicPr>
          <p:cNvPr id="6" name="Image 0" descr="preencoded.png">    </p:cNvPr>
          <p:cNvPicPr>
            <a:picLocks noChangeAspect="1"/>
          </p:cNvPicPr>
          <p:nvPr/>
        </p:nvPicPr>
        <p:blipFill>
          <a:blip r:embed="rId1"/>
          <a:srcRect l="0" r="0" t="-201" b="-201"/>
          <a:stretch/>
        </p:blipFill>
        <p:spPr>
          <a:xfrm>
            <a:off x="152705" y="0"/>
            <a:ext cx="75895" cy="6858000"/>
          </a:xfrm>
          <a:prstGeom prst="rect">
            <a:avLst/>
          </a:prstGeom>
        </p:spPr>
      </p:pic>
      <p:sp>
        <p:nvSpPr>
          <p:cNvPr id="7" name="Shape 4"/>
          <p:cNvSpPr/>
          <p:nvPr/>
        </p:nvSpPr>
        <p:spPr>
          <a:xfrm>
            <a:off x="952805" y="761695"/>
            <a:ext cx="571500" cy="571500"/>
          </a:xfrm>
          <a:prstGeom prst="ellipse">
            <a:avLst/>
          </a:prstGeom>
          <a:noFill/>
          <a:ln w="50800">
            <a:solidFill>
              <a:srgbClr val="334155"/>
            </a:solidFill>
            <a:prstDash val="solid"/>
          </a:ln>
        </p:spPr>
      </p:sp>
      <p:sp>
        <p:nvSpPr>
          <p:cNvPr id="8" name="Shape 5"/>
          <p:cNvSpPr/>
          <p:nvPr/>
        </p:nvSpPr>
        <p:spPr>
          <a:xfrm>
            <a:off x="10953598" y="5715000"/>
            <a:ext cx="952805" cy="952805"/>
          </a:xfrm>
          <a:prstGeom prst="ellipse">
            <a:avLst/>
          </a:prstGeom>
          <a:solidFill>
            <a:srgbClr val="FF6B35">
              <a:alpha val="10000"/>
            </a:srgbClr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pic>
        <p:nvPicPr>
          <p:cNvPr id="9" name="Image 1" descr="preencoded.png">    </p:cNvPr>
          <p:cNvPicPr>
            <a:picLocks noChangeAspect="1"/>
          </p:cNvPicPr>
          <p:nvPr/>
        </p:nvPicPr>
        <p:blipFill>
          <a:blip r:embed="rId2"/>
          <a:srcRect l="-400" r="-400" t="0" b="0"/>
          <a:stretch/>
        </p:blipFill>
        <p:spPr>
          <a:xfrm>
            <a:off x="4953305" y="1143000"/>
            <a:ext cx="38405" cy="4572000"/>
          </a:xfrm>
          <a:prstGeom prst="rect">
            <a:avLst/>
          </a:prstGeom>
        </p:spPr>
      </p:pic>
      <p:sp>
        <p:nvSpPr>
          <p:cNvPr id="10" name="Shape 6"/>
          <p:cNvSpPr/>
          <p:nvPr/>
        </p:nvSpPr>
        <p:spPr>
          <a:xfrm>
            <a:off x="5333695" y="1143000"/>
            <a:ext cx="6115507" cy="4591202"/>
          </a:xfrm>
          <a:prstGeom prst="roundRect">
            <a:avLst>
              <a:gd name="adj" fmla="val 1322"/>
            </a:avLst>
          </a:prstGeom>
          <a:solidFill>
            <a:srgbClr val="FFFFFF">
              <a:alpha val="3000"/>
            </a:srgbClr>
          </a:solidFill>
          <a:ln w="12700">
            <a:solidFill>
              <a:srgbClr val="FFFFFF">
                <a:alpha val="10000"/>
              </a:srgbClr>
            </a:solidFill>
            <a:prstDash val="solid"/>
          </a:ln>
        </p:spPr>
      </p:sp>
      <p:sp>
        <p:nvSpPr>
          <p:cNvPr id="11" name="Shape 7"/>
          <p:cNvSpPr/>
          <p:nvPr/>
        </p:nvSpPr>
        <p:spPr>
          <a:xfrm>
            <a:off x="5524805" y="4095598"/>
            <a:ext cx="5772607" cy="1333195"/>
          </a:xfrm>
          <a:prstGeom prst="roundRect">
            <a:avLst>
              <a:gd name="adj" fmla="val 11758"/>
            </a:avLst>
          </a:prstGeom>
          <a:solidFill>
            <a:srgbClr val="FF6B35">
              <a:alpha val="10000"/>
            </a:srgbClr>
          </a:solidFill>
          <a:ln/>
        </p:spPr>
      </p:sp>
      <p:sp>
        <p:nvSpPr>
          <p:cNvPr id="12" name="Shape 8"/>
          <p:cNvSpPr/>
          <p:nvPr/>
        </p:nvSpPr>
        <p:spPr>
          <a:xfrm>
            <a:off x="5524805" y="4095598"/>
            <a:ext cx="57607" cy="1333195"/>
          </a:xfrm>
          <a:prstGeom prst="roundRect">
            <a:avLst>
              <a:gd name="adj" fmla="val 272110"/>
            </a:avLst>
          </a:prstGeom>
          <a:solidFill>
            <a:srgbClr val="FF6B35"/>
          </a:solidFill>
          <a:ln w="12700">
            <a:solidFill>
              <a:srgbClr val="FF6B35">
                <a:alpha val="0"/>
              </a:srgbClr>
            </a:solidFill>
            <a:prstDash val="solid"/>
          </a:ln>
        </p:spPr>
      </p:sp>
      <p:sp>
        <p:nvSpPr>
          <p:cNvPr id="13" name="Text 9"/>
          <p:cNvSpPr txBox="1"/>
          <p:nvPr/>
        </p:nvSpPr>
        <p:spPr>
          <a:xfrm>
            <a:off x="761695" y="1904695"/>
            <a:ext cx="3963010" cy="266730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spc="72" kern="0" dirty="0">
                <a:solidFill>
                  <a:srgbClr val="FFFFFF"/>
                </a:solidFill>
                <a:latin typeface="Noto Sans JP" pitchFamily="34" charset="0"/>
                <a:ea typeface="Noto Sans JP" pitchFamily="34" charset="-122"/>
                <a:cs typeface="Noto Sans JP" pitchFamily="34" charset="-120"/>
              </a:rPr>
              <a:t> AIへの伝え方、</a:t>
            </a:r>
            <a:pPr algn="l" indent="0" marL="0">
              <a:buNone/>
            </a:pPr>
            <a:endParaRPr lang="en-US" sz="3600" dirty="0"/>
          </a:p>
          <a:p>
            <a:pPr algn="l" indent="0" marL="0">
              <a:buNone/>
            </a:pPr>
            <a:r>
              <a:rPr lang="en-US" sz="3600" b="1" spc="72" kern="0" dirty="0">
                <a:solidFill>
                  <a:srgbClr val="FFFFFF"/>
                </a:solidFill>
                <a:latin typeface="Noto Sans JP" pitchFamily="34" charset="0"/>
                <a:ea typeface="Noto Sans JP" pitchFamily="34" charset="-122"/>
                <a:cs typeface="Noto Sans JP" pitchFamily="34" charset="-120"/>
              </a:rPr>
              <a:t>迷ってませんか？</a:t>
            </a:r>
            <a:pPr algn="l" indent="0" marL="0">
              <a:buNone/>
            </a:pPr>
            <a:endParaRPr lang="en-US" sz="3600" dirty="0"/>
          </a:p>
          <a:p>
            <a:pPr algn="l" indent="0" marL="0">
              <a:buNone/>
            </a:pPr>
            <a:endParaRPr lang="en-US" sz="3600" dirty="0"/>
          </a:p>
          <a:p>
            <a:pPr algn="l" indent="0" marL="0">
              <a:buNone/>
            </a:pPr>
            <a:r>
              <a:rPr lang="en-US" sz="4200" b="1" spc="72" kern="0" dirty="0">
                <a:solidFill>
                  <a:srgbClr val="FF6B35"/>
                </a:solidFill>
                <a:latin typeface="Noto Sans JP" pitchFamily="34" charset="0"/>
                <a:ea typeface="Noto Sans JP" pitchFamily="34" charset="-122"/>
                <a:cs typeface="Noto Sans JP" pitchFamily="34" charset="-120"/>
              </a:rPr>
              <a:t>私は迷ってます</a:t>
            </a:r>
            <a:endParaRPr lang="en-US" sz="3600" dirty="0"/>
          </a:p>
        </p:txBody>
      </p:sp>
      <p:sp>
        <p:nvSpPr>
          <p:cNvPr id="14" name="Shape 10"/>
          <p:cNvSpPr/>
          <p:nvPr/>
        </p:nvSpPr>
        <p:spPr>
          <a:xfrm>
            <a:off x="5715000" y="1714500"/>
            <a:ext cx="457200" cy="457200"/>
          </a:xfrm>
          <a:prstGeom prst="ellipse">
            <a:avLst/>
          </a:prstGeom>
          <a:solidFill>
            <a:srgbClr val="4DB8FF">
              <a:alpha val="20000"/>
            </a:srgbClr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pic>
        <p:nvPicPr>
          <p:cNvPr id="15" name="Image 2" descr="preencoded.png">    </p:cNvPr>
          <p:cNvPicPr>
            <a:picLocks noChangeAspect="1"/>
          </p:cNvPicPr>
          <p:nvPr/>
        </p:nvPicPr>
        <p:blipFill>
          <a:blip r:embed="rId3"/>
          <a:srcRect l="0" r="0" t="0" b="0"/>
          <a:stretch/>
        </p:blipFill>
        <p:spPr>
          <a:xfrm>
            <a:off x="5829300" y="1828800"/>
            <a:ext cx="228600" cy="228600"/>
          </a:xfrm>
          <a:prstGeom prst="rect">
            <a:avLst/>
          </a:prstGeom>
        </p:spPr>
      </p:pic>
      <p:sp>
        <p:nvSpPr>
          <p:cNvPr id="16" name="Text 11"/>
          <p:cNvSpPr txBox="1"/>
          <p:nvPr/>
        </p:nvSpPr>
        <p:spPr>
          <a:xfrm>
            <a:off x="6381598" y="1752905"/>
            <a:ext cx="4862779" cy="80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100" dirty="0">
                <a:solidFill>
                  <a:srgbClr val="E2E8F0"/>
                </a:solidFill>
                <a:latin typeface="Noto Sans JP" pitchFamily="34" charset="0"/>
                <a:ea typeface="Noto Sans JP" pitchFamily="34" charset="-122"/>
                <a:cs typeface="Noto Sans JP" pitchFamily="34" charset="-120"/>
              </a:rPr>
              <a:t> 「こんなLP作って」だけじゃ</a:t>
            </a:r>
            <a:pPr algn="l" indent="0" marL="0">
              <a:buNone/>
            </a:pPr>
            <a:endParaRPr lang="en-US" sz="2100" dirty="0"/>
          </a:p>
          <a:p>
            <a:pPr algn="l" indent="0" marL="0">
              <a:buNone/>
            </a:pPr>
            <a:r>
              <a:rPr lang="en-US" sz="2100" dirty="0">
                <a:solidFill>
                  <a:srgbClr val="E2E8F0"/>
                </a:solidFill>
                <a:latin typeface="Noto Sans JP" pitchFamily="34" charset="0"/>
                <a:ea typeface="Noto Sans JP" pitchFamily="34" charset="-122"/>
                <a:cs typeface="Noto Sans JP" pitchFamily="34" charset="-120"/>
              </a:rPr>
              <a:t>微妙なものが出てくる </a:t>
            </a:r>
            <a:endParaRPr lang="en-US" sz="2100" dirty="0"/>
          </a:p>
        </p:txBody>
      </p:sp>
      <p:sp>
        <p:nvSpPr>
          <p:cNvPr id="17" name="Shape 12"/>
          <p:cNvSpPr/>
          <p:nvPr/>
        </p:nvSpPr>
        <p:spPr>
          <a:xfrm>
            <a:off x="5715000" y="2857500"/>
            <a:ext cx="457200" cy="457200"/>
          </a:xfrm>
          <a:prstGeom prst="ellipse">
            <a:avLst/>
          </a:prstGeom>
          <a:solidFill>
            <a:srgbClr val="4DB8FF">
              <a:alpha val="20000"/>
            </a:srgbClr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pic>
        <p:nvPicPr>
          <p:cNvPr id="18" name="Image 3" descr="preencoded.png">    </p:cNvPr>
          <p:cNvPicPr>
            <a:picLocks noChangeAspect="1"/>
          </p:cNvPicPr>
          <p:nvPr/>
        </p:nvPicPr>
        <p:blipFill>
          <a:blip r:embed="rId4"/>
          <a:srcRect l="0" r="0" t="-45" b="-45"/>
          <a:stretch/>
        </p:blipFill>
        <p:spPr>
          <a:xfrm>
            <a:off x="5814670" y="2971800"/>
            <a:ext cx="256946" cy="228600"/>
          </a:xfrm>
          <a:prstGeom prst="rect">
            <a:avLst/>
          </a:prstGeom>
        </p:spPr>
      </p:pic>
      <p:sp>
        <p:nvSpPr>
          <p:cNvPr id="19" name="Text 13"/>
          <p:cNvSpPr txBox="1"/>
          <p:nvPr/>
        </p:nvSpPr>
        <p:spPr>
          <a:xfrm>
            <a:off x="6381598" y="2895905"/>
            <a:ext cx="4862779" cy="80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100" dirty="0">
                <a:solidFill>
                  <a:srgbClr val="E2E8F0"/>
                </a:solidFill>
                <a:latin typeface="Noto Sans JP" pitchFamily="34" charset="0"/>
                <a:ea typeface="Noto Sans JP" pitchFamily="34" charset="-122"/>
                <a:cs typeface="Noto Sans JP" pitchFamily="34" charset="-120"/>
              </a:rPr>
              <a:t> プロンプトを毎回</a:t>
            </a:r>
            <a:pPr algn="l" indent="0" marL="0">
              <a:buNone/>
            </a:pPr>
            <a:endParaRPr lang="en-US" sz="2100" dirty="0"/>
          </a:p>
          <a:p>
            <a:pPr algn="l" indent="0" marL="0">
              <a:buNone/>
            </a:pPr>
            <a:r>
              <a:rPr lang="en-US" sz="2100" dirty="0">
                <a:solidFill>
                  <a:srgbClr val="E2E8F0"/>
                </a:solidFill>
                <a:latin typeface="Noto Sans JP" pitchFamily="34" charset="0"/>
                <a:ea typeface="Noto Sans JP" pitchFamily="34" charset="-122"/>
                <a:cs typeface="Noto Sans JP" pitchFamily="34" charset="-120"/>
              </a:rPr>
              <a:t>ゼロから書いてる </a:t>
            </a:r>
            <a:endParaRPr lang="en-US" sz="2100" dirty="0"/>
          </a:p>
        </p:txBody>
      </p:sp>
      <p:sp>
        <p:nvSpPr>
          <p:cNvPr id="20" name="Shape 14"/>
          <p:cNvSpPr/>
          <p:nvPr/>
        </p:nvSpPr>
        <p:spPr>
          <a:xfrm>
            <a:off x="5810098" y="4533595"/>
            <a:ext cx="457200" cy="457200"/>
          </a:xfrm>
          <a:prstGeom prst="ellipse">
            <a:avLst/>
          </a:prstGeom>
          <a:solidFill>
            <a:srgbClr val="FF6B35">
              <a:alpha val="20000"/>
            </a:srgbClr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pic>
        <p:nvPicPr>
          <p:cNvPr id="21" name="Image 4" descr="preencoded.png">    </p:cNvPr>
          <p:cNvPicPr>
            <a:picLocks noChangeAspect="1"/>
          </p:cNvPicPr>
          <p:nvPr/>
        </p:nvPicPr>
        <p:blipFill>
          <a:blip r:embed="rId5"/>
          <a:srcRect l="0" r="0" t="0" b="0"/>
          <a:stretch/>
        </p:blipFill>
        <p:spPr>
          <a:xfrm>
            <a:off x="5924398" y="4647895"/>
            <a:ext cx="228600" cy="228600"/>
          </a:xfrm>
          <a:prstGeom prst="rect">
            <a:avLst/>
          </a:prstGeom>
        </p:spPr>
      </p:pic>
      <p:sp>
        <p:nvSpPr>
          <p:cNvPr id="22" name="Text 15"/>
          <p:cNvSpPr txBox="1"/>
          <p:nvPr/>
        </p:nvSpPr>
        <p:spPr>
          <a:xfrm>
            <a:off x="6476695" y="4190695"/>
            <a:ext cx="4657954" cy="14676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800" dirty="0">
                <a:solidFill>
                  <a:srgbClr val="CBD5E1"/>
                </a:solidFill>
                <a:latin typeface="Noto Sans JP" pitchFamily="34" charset="0"/>
                <a:ea typeface="Noto Sans JP" pitchFamily="34" charset="-122"/>
                <a:cs typeface="Noto Sans JP" pitchFamily="34" charset="-120"/>
              </a:rPr>
              <a:t> 最大の課題は...</a:t>
            </a:r>
            <a:pPr algn="l" indent="0" marL="0">
              <a:buNone/>
            </a:pPr>
            <a:endParaRPr lang="en-US" sz="1800" dirty="0"/>
          </a:p>
          <a:p>
            <a:pPr algn="l" indent="0" marL="0">
              <a:buNone/>
            </a:pPr>
            <a:r>
              <a:rPr lang="en-US" sz="2700" b="1" dirty="0">
                <a:solidFill>
                  <a:srgbClr val="FFFFFF"/>
                </a:solidFill>
                <a:latin typeface="Noto Sans JP" pitchFamily="34" charset="0"/>
                <a:ea typeface="Noto Sans JP" pitchFamily="34" charset="-122"/>
                <a:cs typeface="Noto Sans JP" pitchFamily="34" charset="-120"/>
              </a:rPr>
              <a:t>「再現性」</a:t>
            </a:r>
            <a:pPr algn="l" indent="0" marL="0">
              <a:buNone/>
            </a:pPr>
            <a:r>
              <a:rPr lang="en-US" sz="1800" dirty="0">
                <a:solidFill>
                  <a:srgbClr val="CBD5E1"/>
                </a:solidFill>
                <a:latin typeface="Noto Sans JP" pitchFamily="34" charset="0"/>
                <a:ea typeface="Noto Sans JP" pitchFamily="34" charset="-122"/>
                <a:cs typeface="Noto Sans JP" pitchFamily="34" charset="-120"/>
              </a:rPr>
              <a:t> と </a:t>
            </a:r>
            <a:pPr algn="l" indent="0" marL="0">
              <a:buNone/>
            </a:pPr>
            <a:r>
              <a:rPr lang="en-US" sz="2700" b="1" dirty="0">
                <a:solidFill>
                  <a:srgbClr val="FFFFFF"/>
                </a:solidFill>
                <a:latin typeface="Noto Sans JP" pitchFamily="34" charset="0"/>
                <a:ea typeface="Noto Sans JP" pitchFamily="34" charset="-122"/>
                <a:cs typeface="Noto Sans JP" pitchFamily="34" charset="-120"/>
              </a:rPr>
              <a:t>「改善のしやすさ」</a:t>
            </a:r>
            <a:endParaRPr lang="en-US" sz="1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00000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A2332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A2332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0" y="0"/>
            <a:ext cx="152705" cy="6858000"/>
          </a:xfrm>
          <a:prstGeom prst="rect">
            <a:avLst/>
          </a:prstGeom>
          <a:solidFill>
            <a:srgbClr val="FF6B35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pic>
        <p:nvPicPr>
          <p:cNvPr id="6" name="Image 0" descr="preencoded.png">    </p:cNvPr>
          <p:cNvPicPr>
            <a:picLocks noChangeAspect="1"/>
          </p:cNvPicPr>
          <p:nvPr/>
        </p:nvPicPr>
        <p:blipFill>
          <a:blip r:embed="rId1"/>
          <a:srcRect l="0" r="0" t="-201" b="-201"/>
          <a:stretch/>
        </p:blipFill>
        <p:spPr>
          <a:xfrm>
            <a:off x="152705" y="0"/>
            <a:ext cx="75895" cy="6858000"/>
          </a:xfrm>
          <a:prstGeom prst="rect">
            <a:avLst/>
          </a:prstGeom>
        </p:spPr>
      </p:pic>
      <p:sp>
        <p:nvSpPr>
          <p:cNvPr id="7" name="Shape 4"/>
          <p:cNvSpPr/>
          <p:nvPr/>
        </p:nvSpPr>
        <p:spPr>
          <a:xfrm>
            <a:off x="10953598" y="-476402"/>
            <a:ext cx="1904695" cy="1904695"/>
          </a:xfrm>
          <a:prstGeom prst="ellipse">
            <a:avLst/>
          </a:prstGeom>
          <a:noFill/>
          <a:ln w="50800">
            <a:solidFill>
              <a:srgbClr val="334155"/>
            </a:solidFill>
            <a:prstDash val="solid"/>
          </a:ln>
        </p:spPr>
      </p:sp>
      <p:sp>
        <p:nvSpPr>
          <p:cNvPr id="8" name="Shape 5"/>
          <p:cNvSpPr/>
          <p:nvPr/>
        </p:nvSpPr>
        <p:spPr>
          <a:xfrm>
            <a:off x="11430000" y="1143000"/>
            <a:ext cx="228600" cy="228600"/>
          </a:xfrm>
          <a:prstGeom prst="ellipse">
            <a:avLst/>
          </a:prstGeom>
          <a:solidFill>
            <a:srgbClr val="4DB8FF">
              <a:alpha val="60000"/>
            </a:srgbClr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sp>
        <p:nvSpPr>
          <p:cNvPr id="9" name="Shape 6"/>
          <p:cNvSpPr/>
          <p:nvPr/>
        </p:nvSpPr>
        <p:spPr>
          <a:xfrm>
            <a:off x="10001707" y="5715000"/>
            <a:ext cx="1143000" cy="1143000"/>
          </a:xfrm>
          <a:prstGeom prst="ellipse">
            <a:avLst/>
          </a:prstGeom>
          <a:noFill/>
          <a:ln w="25400">
            <a:solidFill>
              <a:srgbClr val="4DB8FF"/>
            </a:solidFill>
            <a:prstDash val="solid"/>
          </a:ln>
        </p:spPr>
      </p:sp>
      <p:sp>
        <p:nvSpPr>
          <p:cNvPr id="10" name="Shape 7"/>
          <p:cNvSpPr/>
          <p:nvPr/>
        </p:nvSpPr>
        <p:spPr>
          <a:xfrm>
            <a:off x="761695" y="1524305"/>
            <a:ext cx="5544007" cy="1162202"/>
          </a:xfrm>
          <a:prstGeom prst="roundRect">
            <a:avLst>
              <a:gd name="adj" fmla="val 15478"/>
            </a:avLst>
          </a:prstGeom>
          <a:solidFill>
            <a:srgbClr val="FFFFFF">
              <a:alpha val="5000"/>
            </a:srgbClr>
          </a:solidFill>
          <a:ln w="12700">
            <a:solidFill>
              <a:srgbClr val="FFFFFF">
                <a:alpha val="10000"/>
              </a:srgbClr>
            </a:solidFill>
            <a:prstDash val="solid"/>
          </a:ln>
        </p:spPr>
      </p:sp>
      <p:pic>
        <p:nvPicPr>
          <p:cNvPr id="11" name="Image 1" descr="preencoded.png">    </p:cNvPr>
          <p:cNvPicPr>
            <a:picLocks noChangeAspect="1"/>
          </p:cNvPicPr>
          <p:nvPr/>
        </p:nvPicPr>
        <p:blipFill>
          <a:blip r:embed="rId2"/>
          <a:srcRect l="-11" r="-11" t="0" b="0"/>
          <a:stretch/>
        </p:blipFill>
        <p:spPr>
          <a:xfrm>
            <a:off x="761695" y="4381805"/>
            <a:ext cx="5600700" cy="1333195"/>
          </a:xfrm>
          <a:prstGeom prst="rect">
            <a:avLst/>
          </a:prstGeom>
        </p:spPr>
      </p:pic>
      <p:sp>
        <p:nvSpPr>
          <p:cNvPr id="12" name="Text 8"/>
          <p:cNvSpPr txBox="1"/>
          <p:nvPr/>
        </p:nvSpPr>
        <p:spPr>
          <a:xfrm>
            <a:off x="761695" y="571500"/>
            <a:ext cx="10782605" cy="5532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spc="72" kern="0" dirty="0">
                <a:solidFill>
                  <a:srgbClr val="FFFFFF"/>
                </a:solidFill>
                <a:latin typeface="Noto Sans JP" pitchFamily="34" charset="0"/>
                <a:ea typeface="Noto Sans JP" pitchFamily="34" charset="-122"/>
                <a:cs typeface="Noto Sans JP" pitchFamily="34" charset="-120"/>
              </a:rPr>
              <a:t> Xで見つけた</a:t>
            </a:r>
            <a:pPr algn="l" indent="0" marL="0">
              <a:buNone/>
            </a:pPr>
            <a:r>
              <a:rPr lang="en-US" sz="3600" b="1" spc="72" kern="0" dirty="0">
                <a:solidFill>
                  <a:srgbClr val="FF6B35"/>
                </a:solidFill>
                <a:latin typeface="Noto Sans JP" pitchFamily="34" charset="0"/>
                <a:ea typeface="Noto Sans JP" pitchFamily="34" charset="-122"/>
                <a:cs typeface="Noto Sans JP" pitchFamily="34" charset="-120"/>
              </a:rPr>
              <a:t>このスライド</a:t>
            </a:r>
            <a:pPr algn="l" indent="0" marL="0">
              <a:buNone/>
            </a:pPr>
            <a:r>
              <a:rPr lang="en-US" sz="3600" b="1" spc="72" kern="0" dirty="0">
                <a:solidFill>
                  <a:srgbClr val="FFFFFF"/>
                </a:solidFill>
                <a:latin typeface="Noto Sans JP" pitchFamily="34" charset="0"/>
                <a:ea typeface="Noto Sans JP" pitchFamily="34" charset="-122"/>
                <a:cs typeface="Noto Sans JP" pitchFamily="34" charset="-120"/>
              </a:rPr>
              <a:t>が刺さった </a:t>
            </a:r>
            <a:endParaRPr lang="en-US" sz="3600" dirty="0"/>
          </a:p>
        </p:txBody>
      </p:sp>
      <p:sp>
        <p:nvSpPr>
          <p:cNvPr id="13" name="Shape 9"/>
          <p:cNvSpPr/>
          <p:nvPr/>
        </p:nvSpPr>
        <p:spPr>
          <a:xfrm>
            <a:off x="952805" y="1867205"/>
            <a:ext cx="457200" cy="457200"/>
          </a:xfrm>
          <a:prstGeom prst="roundRect">
            <a:avLst>
              <a:gd name="adj" fmla="val 66667"/>
            </a:avLst>
          </a:prstGeom>
          <a:solidFill>
            <a:srgbClr val="334155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pic>
        <p:nvPicPr>
          <p:cNvPr id="14" name="Image 2" descr="preencoded.png">    </p:cNvPr>
          <p:cNvPicPr>
            <a:picLocks noChangeAspect="1"/>
          </p:cNvPicPr>
          <p:nvPr/>
        </p:nvPicPr>
        <p:blipFill>
          <a:blip r:embed="rId3"/>
          <a:srcRect l="-80" r="-80" t="0" b="0"/>
          <a:stretch/>
        </p:blipFill>
        <p:spPr>
          <a:xfrm>
            <a:off x="1037844" y="1981505"/>
            <a:ext cx="286207" cy="228600"/>
          </a:xfrm>
          <a:prstGeom prst="rect">
            <a:avLst/>
          </a:prstGeom>
        </p:spPr>
      </p:pic>
      <p:sp>
        <p:nvSpPr>
          <p:cNvPr id="15" name="Text 10"/>
          <p:cNvSpPr txBox="1"/>
          <p:nvPr/>
        </p:nvSpPr>
        <p:spPr>
          <a:xfrm>
            <a:off x="1524305" y="1714500"/>
            <a:ext cx="46863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200" b="1" spc="60" kern="0" dirty="0">
                <a:solidFill>
                  <a:srgbClr val="94A3B8"/>
                </a:solidFill>
                <a:latin typeface="Noto Sans JP" pitchFamily="34" charset="0"/>
                <a:ea typeface="Noto Sans JP" pitchFamily="34" charset="-122"/>
                <a:cs typeface="Noto Sans JP" pitchFamily="34" charset="-120"/>
              </a:rPr>
              <a:t>参考資料 (Speaker Deck)</a:t>
            </a:r>
            <a:endParaRPr lang="en-US" sz="1200" dirty="0"/>
          </a:p>
        </p:txBody>
      </p:sp>
      <p:sp>
        <p:nvSpPr>
          <p:cNvPr id="16" name="Text 11"/>
          <p:cNvSpPr txBox="1"/>
          <p:nvPr/>
        </p:nvSpPr>
        <p:spPr>
          <a:xfrm>
            <a:off x="1524305" y="2018995"/>
            <a:ext cx="4648810" cy="4288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200" dirty="0">
                <a:solidFill>
                  <a:srgbClr val="4DB8FF"/>
                </a:solidFill>
                <a:latin typeface="M PLUS 1 Code" pitchFamily="34" charset="0"/>
                <a:ea typeface="M PLUS 1 Code" pitchFamily="34" charset="-122"/>
                <a:cs typeface="M PLUS 1 Code" pitchFamily="34" charset="-120"/>
              </a:rPr>
              <a:t> https://speakerdeck.com/kenichiota0711/</a:t>
            </a:r>
            <a:pPr algn="l" indent="0" marL="0">
              <a:buNone/>
            </a:pPr>
            <a:endParaRPr lang="en-US" sz="1200" dirty="0"/>
          </a:p>
          <a:p>
            <a:pPr algn="l" indent="0" marL="0">
              <a:buNone/>
            </a:pPr>
            <a:r>
              <a:rPr lang="en-US" sz="1200" dirty="0">
                <a:solidFill>
                  <a:srgbClr val="4DB8FF"/>
                </a:solidFill>
                <a:latin typeface="M PLUS 1 Code" pitchFamily="34" charset="0"/>
                <a:ea typeface="M PLUS 1 Code" pitchFamily="34" charset="-122"/>
                <a:cs typeface="M PLUS 1 Code" pitchFamily="34" charset="-120"/>
              </a:rPr>
              <a:t>claudecodedemaketanoke-ti-wojie-jie-suru </a:t>
            </a:r>
            <a:endParaRPr lang="en-US" sz="1200" dirty="0"/>
          </a:p>
        </p:txBody>
      </p:sp>
      <p:sp>
        <p:nvSpPr>
          <p:cNvPr id="17" name="Shape 12"/>
          <p:cNvSpPr/>
          <p:nvPr/>
        </p:nvSpPr>
        <p:spPr>
          <a:xfrm>
            <a:off x="761695" y="2952598"/>
            <a:ext cx="457200" cy="457200"/>
          </a:xfrm>
          <a:prstGeom prst="ellipse">
            <a:avLst/>
          </a:prstGeom>
          <a:solidFill>
            <a:srgbClr val="4DB8FF">
              <a:alpha val="15000"/>
            </a:srgbClr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pic>
        <p:nvPicPr>
          <p:cNvPr id="18" name="Image 3" descr="preencoded.png">    </p:cNvPr>
          <p:cNvPicPr>
            <a:picLocks noChangeAspect="1"/>
          </p:cNvPicPr>
          <p:nvPr/>
        </p:nvPicPr>
        <p:blipFill>
          <a:blip r:embed="rId4"/>
          <a:srcRect l="-133" r="-133" t="0" b="0"/>
          <a:stretch/>
        </p:blipFill>
        <p:spPr>
          <a:xfrm>
            <a:off x="905256" y="3066898"/>
            <a:ext cx="171907" cy="228600"/>
          </a:xfrm>
          <a:prstGeom prst="rect">
            <a:avLst/>
          </a:prstGeom>
        </p:spPr>
      </p:pic>
      <p:sp>
        <p:nvSpPr>
          <p:cNvPr id="19" name="Text 13"/>
          <p:cNvSpPr txBox="1"/>
          <p:nvPr/>
        </p:nvSpPr>
        <p:spPr>
          <a:xfrm>
            <a:off x="1333195" y="2952598"/>
            <a:ext cx="5039258" cy="82936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600" b="1" dirty="0">
                <a:solidFill>
                  <a:srgbClr val="4DB8FF"/>
                </a:solidFill>
                <a:latin typeface="M PLUS 1 Code" pitchFamily="34" charset="0"/>
                <a:ea typeface="M PLUS 1 Code" pitchFamily="34" charset="-122"/>
                <a:cs typeface="M PLUS 1 Code" pitchFamily="34" charset="-120"/>
              </a:rPr>
              <a:t>skill.md</a:t>
            </a:r>
            <a:pPr algn="l" indent="0" marL="0">
              <a:buNone/>
            </a:pPr>
            <a:r>
              <a:rPr lang="en-US" sz="1800" dirty="0">
                <a:solidFill>
                  <a:srgbClr val="E2E8F0"/>
                </a:solidFill>
                <a:latin typeface="Noto Sans JP" pitchFamily="34" charset="0"/>
                <a:ea typeface="Noto Sans JP" pitchFamily="34" charset="-122"/>
                <a:cs typeface="Noto Sans JP" pitchFamily="34" charset="-120"/>
              </a:rPr>
              <a:t> という考え方</a:t>
            </a:r>
            <a:pPr algn="l" indent="0" marL="0">
              <a:buNone/>
            </a:pPr>
            <a:endParaRPr lang="en-US" sz="1800" dirty="0"/>
          </a:p>
          <a:p>
            <a:pPr algn="l" indent="0" marL="0">
              <a:buNone/>
            </a:pPr>
            <a:r>
              <a:rPr lang="en-US" sz="1500" dirty="0">
                <a:solidFill>
                  <a:srgbClr val="94A3B8"/>
                </a:solidFill>
                <a:latin typeface="Noto Sans JP" pitchFamily="34" charset="0"/>
                <a:ea typeface="Noto Sans JP" pitchFamily="34" charset="-122"/>
                <a:cs typeface="Noto Sans JP" pitchFamily="34" charset="-120"/>
              </a:rPr>
              <a:t>→ AIへの伝え方を「ファイル」で管理する発想の転換</a:t>
            </a:r>
            <a:endParaRPr lang="en-US" sz="1800" dirty="0"/>
          </a:p>
        </p:txBody>
      </p:sp>
      <p:sp>
        <p:nvSpPr>
          <p:cNvPr id="20" name="Shape 14"/>
          <p:cNvSpPr/>
          <p:nvPr/>
        </p:nvSpPr>
        <p:spPr>
          <a:xfrm>
            <a:off x="1047902" y="4762195"/>
            <a:ext cx="571500" cy="571500"/>
          </a:xfrm>
          <a:prstGeom prst="ellipse">
            <a:avLst/>
          </a:prstGeom>
          <a:solidFill>
            <a:srgbClr val="FF6B35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pic>
        <p:nvPicPr>
          <p:cNvPr id="21" name="Image 4" descr="preencoded.png">    </p:cNvPr>
          <p:cNvPicPr>
            <a:picLocks noChangeAspect="1"/>
          </p:cNvPicPr>
          <p:nvPr/>
        </p:nvPicPr>
        <p:blipFill>
          <a:blip r:embed="rId5"/>
          <a:srcRect l="-881" r="-881" t="0" b="0"/>
          <a:stretch/>
        </p:blipFill>
        <p:spPr>
          <a:xfrm>
            <a:off x="1214323" y="4914900"/>
            <a:ext cx="237744" cy="267005"/>
          </a:xfrm>
          <a:prstGeom prst="rect">
            <a:avLst/>
          </a:prstGeom>
        </p:spPr>
      </p:pic>
      <p:sp>
        <p:nvSpPr>
          <p:cNvPr id="22" name="Text 15"/>
          <p:cNvSpPr txBox="1"/>
          <p:nvPr/>
        </p:nvSpPr>
        <p:spPr>
          <a:xfrm>
            <a:off x="1809598" y="4714646"/>
            <a:ext cx="4401007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400" b="1" spc="48" kern="0" dirty="0">
                <a:solidFill>
                  <a:srgbClr val="FFFFFF"/>
                </a:solidFill>
                <a:latin typeface="Noto Sans JP" pitchFamily="34" charset="0"/>
                <a:ea typeface="Noto Sans JP" pitchFamily="34" charset="-122"/>
                <a:cs typeface="Noto Sans JP" pitchFamily="34" charset="-120"/>
              </a:rPr>
              <a:t> 「これで思いを伝える</a:t>
            </a:r>
            <a:pPr algn="l" indent="0" marL="0">
              <a:buNone/>
            </a:pPr>
            <a:endParaRPr lang="en-US" sz="2400" dirty="0"/>
          </a:p>
          <a:p>
            <a:pPr algn="l" indent="0" marL="0">
              <a:buNone/>
            </a:pPr>
            <a:r>
              <a:rPr lang="en-US" sz="2400" b="1" spc="48" kern="0" dirty="0">
                <a:solidFill>
                  <a:srgbClr val="FFFFFF"/>
                </a:solidFill>
                <a:latin typeface="Noto Sans JP" pitchFamily="34" charset="0"/>
                <a:ea typeface="Noto Sans JP" pitchFamily="34" charset="-122"/>
                <a:cs typeface="Noto Sans JP" pitchFamily="34" charset="-120"/>
              </a:rPr>
              <a:t>LPができそう！」 </a:t>
            </a:r>
            <a:endParaRPr lang="en-US" sz="2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00000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A2332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A2332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0" y="0"/>
            <a:ext cx="152705" cy="6858000"/>
          </a:xfrm>
          <a:prstGeom prst="rect">
            <a:avLst/>
          </a:prstGeom>
          <a:solidFill>
            <a:srgbClr val="FF6B35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pic>
        <p:nvPicPr>
          <p:cNvPr id="6" name="Image 0" descr="preencoded.png">    </p:cNvPr>
          <p:cNvPicPr>
            <a:picLocks noChangeAspect="1"/>
          </p:cNvPicPr>
          <p:nvPr/>
        </p:nvPicPr>
        <p:blipFill>
          <a:blip r:embed="rId1"/>
          <a:srcRect l="0" r="0" t="-201" b="-201"/>
          <a:stretch/>
        </p:blipFill>
        <p:spPr>
          <a:xfrm>
            <a:off x="152705" y="0"/>
            <a:ext cx="75895" cy="6858000"/>
          </a:xfrm>
          <a:prstGeom prst="rect">
            <a:avLst/>
          </a:prstGeom>
        </p:spPr>
      </p:pic>
      <p:sp>
        <p:nvSpPr>
          <p:cNvPr id="7" name="Shape 4"/>
          <p:cNvSpPr/>
          <p:nvPr/>
        </p:nvSpPr>
        <p:spPr>
          <a:xfrm>
            <a:off x="10477195" y="761695"/>
            <a:ext cx="1429207" cy="1429207"/>
          </a:xfrm>
          <a:prstGeom prst="ellipse">
            <a:avLst/>
          </a:prstGeom>
          <a:noFill/>
          <a:ln w="50800">
            <a:solidFill>
              <a:srgbClr val="334155"/>
            </a:solidFill>
            <a:prstDash val="solid"/>
          </a:ln>
        </p:spPr>
      </p:sp>
      <p:sp>
        <p:nvSpPr>
          <p:cNvPr id="8" name="Shape 5"/>
          <p:cNvSpPr/>
          <p:nvPr/>
        </p:nvSpPr>
        <p:spPr>
          <a:xfrm>
            <a:off x="952805" y="5715000"/>
            <a:ext cx="761695" cy="761695"/>
          </a:xfrm>
          <a:prstGeom prst="ellipse">
            <a:avLst/>
          </a:prstGeom>
          <a:noFill/>
          <a:ln w="25400">
            <a:solidFill>
              <a:srgbClr val="4DB8FF"/>
            </a:solidFill>
            <a:prstDash val="solid"/>
          </a:ln>
        </p:spPr>
      </p:sp>
      <p:sp>
        <p:nvSpPr>
          <p:cNvPr id="9" name="Shape 6"/>
          <p:cNvSpPr/>
          <p:nvPr/>
        </p:nvSpPr>
        <p:spPr>
          <a:xfrm>
            <a:off x="2286000" y="1524305"/>
            <a:ext cx="7658100" cy="895198"/>
          </a:xfrm>
          <a:prstGeom prst="roundRect">
            <a:avLst>
              <a:gd name="adj" fmla="val 26080"/>
            </a:avLst>
          </a:prstGeom>
          <a:solidFill>
            <a:srgbClr val="4DB8FF">
              <a:alpha val="10000"/>
            </a:srgbClr>
          </a:solidFill>
          <a:ln w="25400">
            <a:solidFill>
              <a:srgbClr val="4DB8FF">
                <a:alpha val="30000"/>
              </a:srgbClr>
            </a:solidFill>
            <a:prstDash val="solid"/>
          </a:ln>
        </p:spPr>
      </p:sp>
      <p:pic>
        <p:nvPicPr>
          <p:cNvPr id="10" name="Image 1" descr="preencoded.png">    </p:cNvPr>
          <p:cNvPicPr>
            <a:picLocks noChangeAspect="1"/>
          </p:cNvPicPr>
          <p:nvPr/>
        </p:nvPicPr>
        <p:blipFill>
          <a:blip r:embed="rId2"/>
          <a:srcRect l="0" r="0" t="-23" b="-23"/>
          <a:stretch/>
        </p:blipFill>
        <p:spPr>
          <a:xfrm>
            <a:off x="1047902" y="2952598"/>
            <a:ext cx="10134295" cy="1086307"/>
          </a:xfrm>
          <a:prstGeom prst="rect">
            <a:avLst/>
          </a:prstGeom>
        </p:spPr>
      </p:pic>
      <p:sp>
        <p:nvSpPr>
          <p:cNvPr id="11" name="Shape 7"/>
          <p:cNvSpPr/>
          <p:nvPr/>
        </p:nvSpPr>
        <p:spPr>
          <a:xfrm>
            <a:off x="3238805" y="4572000"/>
            <a:ext cx="5734202" cy="780898"/>
          </a:xfrm>
          <a:prstGeom prst="roundRect">
            <a:avLst>
              <a:gd name="adj" fmla="val 34272"/>
            </a:avLst>
          </a:prstGeom>
          <a:solidFill>
            <a:srgbClr val="FFFFFF">
              <a:alpha val="5000"/>
            </a:srgbClr>
          </a:solidFill>
          <a:ln w="12700">
            <a:solidFill>
              <a:srgbClr val="FFFFFF">
                <a:alpha val="10000"/>
              </a:srgbClr>
            </a:solidFill>
            <a:prstDash val="solid"/>
          </a:ln>
        </p:spPr>
      </p:sp>
      <p:sp>
        <p:nvSpPr>
          <p:cNvPr id="12" name="Shape 8"/>
          <p:cNvSpPr/>
          <p:nvPr/>
        </p:nvSpPr>
        <p:spPr>
          <a:xfrm>
            <a:off x="3238805" y="5905195"/>
            <a:ext cx="5734202" cy="780898"/>
          </a:xfrm>
          <a:prstGeom prst="roundRect">
            <a:avLst>
              <a:gd name="adj" fmla="val 34272"/>
            </a:avLst>
          </a:prstGeom>
          <a:solidFill>
            <a:srgbClr val="FFFFFF">
              <a:alpha val="5000"/>
            </a:srgbClr>
          </a:solidFill>
          <a:ln w="12700">
            <a:solidFill>
              <a:srgbClr val="FFFFFF">
                <a:alpha val="10000"/>
              </a:srgbClr>
            </a:solidFill>
            <a:prstDash val="solid"/>
          </a:ln>
        </p:spPr>
      </p:sp>
      <p:sp>
        <p:nvSpPr>
          <p:cNvPr id="13" name="Text 9"/>
          <p:cNvSpPr txBox="1"/>
          <p:nvPr/>
        </p:nvSpPr>
        <p:spPr>
          <a:xfrm>
            <a:off x="761695" y="571500"/>
            <a:ext cx="10782605" cy="5532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spc="72" kern="0" dirty="0">
                <a:solidFill>
                  <a:srgbClr val="FFFFFF"/>
                </a:solidFill>
                <a:latin typeface="Noto Sans JP" pitchFamily="34" charset="0"/>
                <a:ea typeface="Noto Sans JP" pitchFamily="34" charset="-122"/>
                <a:cs typeface="Noto Sans JP" pitchFamily="34" charset="-120"/>
              </a:rPr>
              <a:t>流れはこうなった</a:t>
            </a:r>
            <a:endParaRPr lang="en-US" sz="3600" dirty="0"/>
          </a:p>
        </p:txBody>
      </p:sp>
      <p:sp>
        <p:nvSpPr>
          <p:cNvPr id="14" name="Shape 10"/>
          <p:cNvSpPr/>
          <p:nvPr/>
        </p:nvSpPr>
        <p:spPr>
          <a:xfrm>
            <a:off x="2572207" y="1666951"/>
            <a:ext cx="571500" cy="571500"/>
          </a:xfrm>
          <a:prstGeom prst="ellipse">
            <a:avLst/>
          </a:prstGeom>
          <a:solidFill>
            <a:srgbClr val="4DB8FF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pic>
        <p:nvPicPr>
          <p:cNvPr id="15" name="Image 2" descr="preencoded.png">    </p:cNvPr>
          <p:cNvPicPr>
            <a:picLocks noChangeAspect="1"/>
          </p:cNvPicPr>
          <p:nvPr/>
        </p:nvPicPr>
        <p:blipFill>
          <a:blip r:embed="rId3"/>
          <a:srcRect l="0" r="0" t="0" b="0"/>
          <a:stretch/>
        </p:blipFill>
        <p:spPr>
          <a:xfrm>
            <a:off x="2691079" y="1819656"/>
            <a:ext cx="333756" cy="267005"/>
          </a:xfrm>
          <a:prstGeom prst="rect">
            <a:avLst/>
          </a:prstGeom>
        </p:spPr>
      </p:pic>
      <p:sp>
        <p:nvSpPr>
          <p:cNvPr id="16" name="Text 11"/>
          <p:cNvSpPr txBox="1"/>
          <p:nvPr/>
        </p:nvSpPr>
        <p:spPr>
          <a:xfrm>
            <a:off x="3333902" y="1714500"/>
            <a:ext cx="6572707" cy="38130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400" b="1" dirty="0">
                <a:solidFill>
                  <a:srgbClr val="4DB8FF"/>
                </a:solidFill>
                <a:latin typeface="M PLUS 1 Code" pitchFamily="34" charset="0"/>
                <a:ea typeface="M PLUS 1 Code" pitchFamily="34" charset="-122"/>
                <a:cs typeface="M PLUS 1 Code" pitchFamily="34" charset="-120"/>
              </a:rPr>
              <a:t>skill.md</a:t>
            </a:r>
            <a:pPr algn="l" indent="0" marL="0">
              <a:buNone/>
            </a:pPr>
            <a:r>
              <a:rPr lang="en-US" sz="1800" b="1" dirty="0">
                <a:solidFill>
                  <a:srgbClr val="94A3B8"/>
                </a:solidFill>
                <a:latin typeface="Noto Sans JP" pitchFamily="34" charset="0"/>
                <a:ea typeface="Noto Sans JP" pitchFamily="34" charset="-122"/>
                <a:cs typeface="Noto Sans JP" pitchFamily="34" charset="-120"/>
              </a:rPr>
              <a:t>（自分のスキル・想いの定義）</a:t>
            </a:r>
            <a:endParaRPr lang="en-US" sz="2400" dirty="0"/>
          </a:p>
        </p:txBody>
      </p:sp>
      <p:pic>
        <p:nvPicPr>
          <p:cNvPr id="17" name="Image 3" descr="preencoded.png">    </p:cNvPr>
          <p:cNvPicPr>
            <a:picLocks noChangeAspect="1"/>
          </p:cNvPicPr>
          <p:nvPr/>
        </p:nvPicPr>
        <p:blipFill>
          <a:blip r:embed="rId4"/>
          <a:srcRect l="-50" r="-50" t="0" b="0"/>
          <a:stretch/>
        </p:blipFill>
        <p:spPr>
          <a:xfrm>
            <a:off x="5982005" y="2553005"/>
            <a:ext cx="228600" cy="304495"/>
          </a:xfrm>
          <a:prstGeom prst="rect">
            <a:avLst/>
          </a:prstGeom>
        </p:spPr>
      </p:pic>
      <p:sp>
        <p:nvSpPr>
          <p:cNvPr id="18" name="Shape 12"/>
          <p:cNvSpPr/>
          <p:nvPr/>
        </p:nvSpPr>
        <p:spPr>
          <a:xfrm>
            <a:off x="1333195" y="3191256"/>
            <a:ext cx="571500" cy="571500"/>
          </a:xfrm>
          <a:prstGeom prst="ellipse">
            <a:avLst/>
          </a:prstGeom>
          <a:solidFill>
            <a:srgbClr val="FF6B35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pic>
        <p:nvPicPr>
          <p:cNvPr id="19" name="Image 4" descr="preencoded.png">    </p:cNvPr>
          <p:cNvPicPr>
            <a:picLocks noChangeAspect="1"/>
          </p:cNvPicPr>
          <p:nvPr/>
        </p:nvPicPr>
        <p:blipFill>
          <a:blip r:embed="rId5"/>
          <a:srcRect l="0" r="0" t="0" b="0"/>
          <a:stretch/>
        </p:blipFill>
        <p:spPr>
          <a:xfrm>
            <a:off x="1518818" y="3343046"/>
            <a:ext cx="200254" cy="267005"/>
          </a:xfrm>
          <a:prstGeom prst="rect">
            <a:avLst/>
          </a:prstGeom>
        </p:spPr>
      </p:pic>
      <p:sp>
        <p:nvSpPr>
          <p:cNvPr id="20" name="Text 13"/>
          <p:cNvSpPr txBox="1"/>
          <p:nvPr/>
        </p:nvSpPr>
        <p:spPr>
          <a:xfrm>
            <a:off x="2038198" y="3238805"/>
            <a:ext cx="8973007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900" b="1" dirty="0">
                <a:solidFill>
                  <a:srgbClr val="FFFFFF"/>
                </a:solidFill>
                <a:latin typeface="M PLUS 1 Code" pitchFamily="34" charset="0"/>
                <a:ea typeface="M PLUS 1 Code" pitchFamily="34" charset="-122"/>
                <a:cs typeface="M PLUS 1 Code" pitchFamily="34" charset="-120"/>
              </a:rPr>
              <a:t>design-system.md</a:t>
            </a:r>
            <a:pPr algn="ctr" indent="0" marL="0">
              <a:buNone/>
            </a:pPr>
            <a:r>
              <a:rPr lang="en-US" sz="1900" b="1" dirty="0">
                <a:solidFill>
                  <a:srgbClr val="FF6B35"/>
                </a:solidFill>
                <a:latin typeface="Noto Sans JP" pitchFamily="34" charset="0"/>
                <a:ea typeface="Noto Sans JP" pitchFamily="34" charset="-122"/>
                <a:cs typeface="Noto Sans JP" pitchFamily="34" charset="-120"/>
              </a:rPr>
              <a:t>＋</a:t>
            </a:r>
            <a:pPr algn="ctr" indent="0" marL="0">
              <a:buNone/>
            </a:pPr>
            <a:r>
              <a:rPr lang="en-US" sz="1900" b="1" dirty="0">
                <a:solidFill>
                  <a:srgbClr val="FFFFFF"/>
                </a:solidFill>
                <a:latin typeface="M PLUS 1 Code" pitchFamily="34" charset="0"/>
                <a:ea typeface="M PLUS 1 Code" pitchFamily="34" charset="-122"/>
                <a:cs typeface="M PLUS 1 Code" pitchFamily="34" charset="-120"/>
              </a:rPr>
              <a:t>lp-structure.md</a:t>
            </a:r>
            <a:pPr algn="ctr" indent="0" marL="0">
              <a:buNone/>
            </a:pPr>
            <a:r>
              <a:rPr lang="en-US" sz="1900" b="1" dirty="0">
                <a:solidFill>
                  <a:srgbClr val="FF6B35"/>
                </a:solidFill>
                <a:latin typeface="Noto Sans JP" pitchFamily="34" charset="0"/>
                <a:ea typeface="Noto Sans JP" pitchFamily="34" charset="-122"/>
                <a:cs typeface="Noto Sans JP" pitchFamily="34" charset="-120"/>
              </a:rPr>
              <a:t>＋</a:t>
            </a:r>
            <a:pPr algn="ctr" indent="0" marL="0">
              <a:buNone/>
            </a:pPr>
            <a:r>
              <a:rPr lang="en-US" sz="1900" b="1" dirty="0">
                <a:solidFill>
                  <a:srgbClr val="FFFFFF"/>
                </a:solidFill>
                <a:latin typeface="M PLUS 1 Code" pitchFamily="34" charset="0"/>
                <a:ea typeface="M PLUS 1 Code" pitchFamily="34" charset="-122"/>
                <a:cs typeface="M PLUS 1 Code" pitchFamily="34" charset="-120"/>
              </a:rPr>
              <a:t>content-source.md</a:t>
            </a:r>
            <a:endParaRPr lang="en-US" sz="1900" dirty="0"/>
          </a:p>
        </p:txBody>
      </p:sp>
      <p:pic>
        <p:nvPicPr>
          <p:cNvPr id="21" name="Image 5" descr="preencoded.png">    </p:cNvPr>
          <p:cNvPicPr>
            <a:picLocks noChangeAspect="1"/>
          </p:cNvPicPr>
          <p:nvPr/>
        </p:nvPicPr>
        <p:blipFill>
          <a:blip r:embed="rId6"/>
          <a:srcRect l="-50" r="-50" t="0" b="0"/>
          <a:stretch/>
        </p:blipFill>
        <p:spPr>
          <a:xfrm>
            <a:off x="5982005" y="4172407"/>
            <a:ext cx="228600" cy="304495"/>
          </a:xfrm>
          <a:prstGeom prst="rect">
            <a:avLst/>
          </a:prstGeom>
        </p:spPr>
      </p:pic>
      <p:pic>
        <p:nvPicPr>
          <p:cNvPr id="22" name="Image 6" descr="preencoded.png">    </p:cNvPr>
          <p:cNvPicPr>
            <a:picLocks noChangeAspect="1"/>
          </p:cNvPicPr>
          <p:nvPr/>
        </p:nvPicPr>
        <p:blipFill>
          <a:blip r:embed="rId7"/>
          <a:srcRect l="-90" r="-90" t="0" b="0"/>
          <a:stretch/>
        </p:blipFill>
        <p:spPr>
          <a:xfrm>
            <a:off x="4334256" y="4800600"/>
            <a:ext cx="381305" cy="304495"/>
          </a:xfrm>
          <a:prstGeom prst="rect">
            <a:avLst/>
          </a:prstGeom>
        </p:spPr>
      </p:pic>
      <p:sp>
        <p:nvSpPr>
          <p:cNvPr id="23" name="Text 14"/>
          <p:cNvSpPr txBox="1"/>
          <p:nvPr/>
        </p:nvSpPr>
        <p:spPr>
          <a:xfrm>
            <a:off x="4953305" y="4762195"/>
            <a:ext cx="3924605" cy="38130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100" b="1" dirty="0">
                <a:solidFill>
                  <a:srgbClr val="F8FAFC"/>
                </a:solidFill>
                <a:latin typeface="Noto Sans JP" pitchFamily="34" charset="0"/>
                <a:ea typeface="Noto Sans JP" pitchFamily="34" charset="-122"/>
                <a:cs typeface="Noto Sans JP" pitchFamily="34" charset="-120"/>
              </a:rPr>
              <a:t>Claude で生成</a:t>
            </a:r>
            <a:endParaRPr lang="en-US" sz="2100" dirty="0"/>
          </a:p>
        </p:txBody>
      </p:sp>
      <p:pic>
        <p:nvPicPr>
          <p:cNvPr id="24" name="Image 7" descr="preencoded.png">    </p:cNvPr>
          <p:cNvPicPr>
            <a:picLocks noChangeAspect="1"/>
          </p:cNvPicPr>
          <p:nvPr/>
        </p:nvPicPr>
        <p:blipFill>
          <a:blip r:embed="rId8"/>
          <a:srcRect l="-50" r="-50" t="0" b="0"/>
          <a:stretch/>
        </p:blipFill>
        <p:spPr>
          <a:xfrm>
            <a:off x="5982005" y="5505602"/>
            <a:ext cx="228600" cy="304495"/>
          </a:xfrm>
          <a:prstGeom prst="rect">
            <a:avLst/>
          </a:prstGeom>
        </p:spPr>
      </p:pic>
      <p:pic>
        <p:nvPicPr>
          <p:cNvPr id="25" name="Image 8" descr="preencoded.png">    </p:cNvPr>
          <p:cNvPicPr>
            <a:picLocks noChangeAspect="1"/>
          </p:cNvPicPr>
          <p:nvPr/>
        </p:nvPicPr>
        <p:blipFill>
          <a:blip r:embed="rId9"/>
          <a:srcRect l="-90" r="-90" t="0" b="0"/>
          <a:stretch/>
        </p:blipFill>
        <p:spPr>
          <a:xfrm>
            <a:off x="3952951" y="6133795"/>
            <a:ext cx="381305" cy="304495"/>
          </a:xfrm>
          <a:prstGeom prst="rect">
            <a:avLst/>
          </a:prstGeom>
        </p:spPr>
      </p:pic>
      <p:sp>
        <p:nvSpPr>
          <p:cNvPr id="26" name="Text 15"/>
          <p:cNvSpPr txBox="1"/>
          <p:nvPr/>
        </p:nvSpPr>
        <p:spPr>
          <a:xfrm>
            <a:off x="4572000" y="6096305"/>
            <a:ext cx="4305910" cy="38130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100" b="1" dirty="0">
                <a:solidFill>
                  <a:srgbClr val="F8FAFC"/>
                </a:solidFill>
                <a:latin typeface="Noto Sans JP" pitchFamily="34" charset="0"/>
                <a:ea typeface="Noto Sans JP" pitchFamily="34" charset="-122"/>
                <a:cs typeface="Noto Sans JP" pitchFamily="34" charset="-120"/>
              </a:rPr>
              <a:t>Google Stitch で調整・確認</a:t>
            </a:r>
            <a:endParaRPr lang="en-US" sz="2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00000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A2332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A2332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0" y="0"/>
            <a:ext cx="152705" cy="6858000"/>
          </a:xfrm>
          <a:prstGeom prst="rect">
            <a:avLst/>
          </a:prstGeom>
          <a:solidFill>
            <a:srgbClr val="FF6B35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pic>
        <p:nvPicPr>
          <p:cNvPr id="6" name="Image 0" descr="preencoded.png">    </p:cNvPr>
          <p:cNvPicPr>
            <a:picLocks noChangeAspect="1"/>
          </p:cNvPicPr>
          <p:nvPr/>
        </p:nvPicPr>
        <p:blipFill>
          <a:blip r:embed="rId1"/>
          <a:srcRect l="0" r="0" t="-201" b="-201"/>
          <a:stretch/>
        </p:blipFill>
        <p:spPr>
          <a:xfrm>
            <a:off x="152705" y="0"/>
            <a:ext cx="75895" cy="6858000"/>
          </a:xfrm>
          <a:prstGeom prst="rect">
            <a:avLst/>
          </a:prstGeom>
        </p:spPr>
      </p:pic>
      <p:sp>
        <p:nvSpPr>
          <p:cNvPr id="7" name="Shape 4"/>
          <p:cNvSpPr/>
          <p:nvPr/>
        </p:nvSpPr>
        <p:spPr>
          <a:xfrm>
            <a:off x="10477195" y="476402"/>
            <a:ext cx="1143000" cy="1143000"/>
          </a:xfrm>
          <a:prstGeom prst="ellipse">
            <a:avLst/>
          </a:prstGeom>
          <a:noFill/>
          <a:ln w="50800">
            <a:solidFill>
              <a:srgbClr val="334155"/>
            </a:solidFill>
            <a:prstDash val="solid"/>
          </a:ln>
        </p:spPr>
      </p:sp>
      <p:sp>
        <p:nvSpPr>
          <p:cNvPr id="8" name="Shape 5"/>
          <p:cNvSpPr/>
          <p:nvPr/>
        </p:nvSpPr>
        <p:spPr>
          <a:xfrm>
            <a:off x="11239805" y="1143000"/>
            <a:ext cx="228600" cy="228600"/>
          </a:xfrm>
          <a:prstGeom prst="ellipse">
            <a:avLst/>
          </a:prstGeom>
          <a:solidFill>
            <a:srgbClr val="FF6B35">
              <a:alpha val="60000"/>
            </a:srgbClr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sp>
        <p:nvSpPr>
          <p:cNvPr id="9" name="Shape 6"/>
          <p:cNvSpPr/>
          <p:nvPr/>
        </p:nvSpPr>
        <p:spPr>
          <a:xfrm>
            <a:off x="761695" y="1714500"/>
            <a:ext cx="10668305" cy="476402"/>
          </a:xfrm>
          <a:prstGeom prst="roundRect">
            <a:avLst>
              <a:gd name="adj" fmla="val 61420"/>
            </a:avLst>
          </a:prstGeom>
          <a:solidFill>
            <a:srgbClr val="334155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sp>
        <p:nvSpPr>
          <p:cNvPr id="10" name="Shape 7"/>
          <p:cNvSpPr/>
          <p:nvPr/>
        </p:nvSpPr>
        <p:spPr>
          <a:xfrm>
            <a:off x="761695" y="2381098"/>
            <a:ext cx="10687507" cy="875995"/>
          </a:xfrm>
          <a:prstGeom prst="roundRect">
            <a:avLst>
              <a:gd name="adj" fmla="val 18154"/>
            </a:avLst>
          </a:prstGeom>
          <a:solidFill>
            <a:srgbClr val="FFFFFF">
              <a:alpha val="3000"/>
            </a:srgbClr>
          </a:solidFill>
          <a:ln w="12700">
            <a:solidFill>
              <a:srgbClr val="FFFFFF">
                <a:alpha val="10000"/>
              </a:srgbClr>
            </a:solidFill>
            <a:prstDash val="solid"/>
          </a:ln>
        </p:spPr>
      </p:sp>
      <p:sp>
        <p:nvSpPr>
          <p:cNvPr id="11" name="Shape 8"/>
          <p:cNvSpPr/>
          <p:nvPr/>
        </p:nvSpPr>
        <p:spPr>
          <a:xfrm>
            <a:off x="761695" y="3429000"/>
            <a:ext cx="10687507" cy="875995"/>
          </a:xfrm>
          <a:prstGeom prst="roundRect">
            <a:avLst>
              <a:gd name="adj" fmla="val 18154"/>
            </a:avLst>
          </a:prstGeom>
          <a:solidFill>
            <a:srgbClr val="FFFFFF">
              <a:alpha val="3000"/>
            </a:srgbClr>
          </a:solidFill>
          <a:ln w="12700">
            <a:solidFill>
              <a:srgbClr val="FFFFFF">
                <a:alpha val="10000"/>
              </a:srgbClr>
            </a:solidFill>
            <a:prstDash val="solid"/>
          </a:ln>
        </p:spPr>
      </p:sp>
      <p:sp>
        <p:nvSpPr>
          <p:cNvPr id="12" name="Shape 9"/>
          <p:cNvSpPr/>
          <p:nvPr/>
        </p:nvSpPr>
        <p:spPr>
          <a:xfrm>
            <a:off x="761695" y="4476902"/>
            <a:ext cx="10687507" cy="875995"/>
          </a:xfrm>
          <a:prstGeom prst="roundRect">
            <a:avLst>
              <a:gd name="adj" fmla="val 18154"/>
            </a:avLst>
          </a:prstGeom>
          <a:solidFill>
            <a:srgbClr val="FFFFFF">
              <a:alpha val="3000"/>
            </a:srgbClr>
          </a:solidFill>
          <a:ln w="12700">
            <a:solidFill>
              <a:srgbClr val="FFFFFF">
                <a:alpha val="10000"/>
              </a:srgbClr>
            </a:solidFill>
            <a:prstDash val="solid"/>
          </a:ln>
        </p:spPr>
      </p:sp>
      <p:sp>
        <p:nvSpPr>
          <p:cNvPr id="13" name="Shape 10"/>
          <p:cNvSpPr/>
          <p:nvPr/>
        </p:nvSpPr>
        <p:spPr>
          <a:xfrm>
            <a:off x="761695" y="5619902"/>
            <a:ext cx="10744200" cy="761695"/>
          </a:xfrm>
          <a:prstGeom prst="roundRect">
            <a:avLst>
              <a:gd name="adj" fmla="val 36014"/>
            </a:avLst>
          </a:prstGeom>
          <a:solidFill>
            <a:srgbClr val="FF6B35">
              <a:alpha val="15000"/>
            </a:srgbClr>
          </a:solidFill>
          <a:ln/>
        </p:spPr>
      </p:sp>
      <p:sp>
        <p:nvSpPr>
          <p:cNvPr id="14" name="Shape 11"/>
          <p:cNvSpPr/>
          <p:nvPr/>
        </p:nvSpPr>
        <p:spPr>
          <a:xfrm>
            <a:off x="761695" y="5619902"/>
            <a:ext cx="75895" cy="761695"/>
          </a:xfrm>
          <a:prstGeom prst="roundRect">
            <a:avLst>
              <a:gd name="adj" fmla="val 361447"/>
            </a:avLst>
          </a:prstGeom>
          <a:solidFill>
            <a:srgbClr val="FF6B35"/>
          </a:solidFill>
          <a:ln w="12700">
            <a:solidFill>
              <a:srgbClr val="FF6B35">
                <a:alpha val="0"/>
              </a:srgbClr>
            </a:solidFill>
            <a:prstDash val="solid"/>
          </a:ln>
        </p:spPr>
      </p:sp>
      <p:sp>
        <p:nvSpPr>
          <p:cNvPr id="15" name="Text 12"/>
          <p:cNvSpPr txBox="1"/>
          <p:nvPr/>
        </p:nvSpPr>
        <p:spPr>
          <a:xfrm>
            <a:off x="761695" y="571500"/>
            <a:ext cx="10782605" cy="5532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spc="72" kern="0" dirty="0">
                <a:solidFill>
                  <a:srgbClr val="FFFFFF"/>
                </a:solidFill>
                <a:latin typeface="Noto Sans JP" pitchFamily="34" charset="0"/>
                <a:ea typeface="Noto Sans JP" pitchFamily="34" charset="-122"/>
                <a:cs typeface="Noto Sans JP" pitchFamily="34" charset="-120"/>
              </a:rPr>
              <a:t> 鍵は</a:t>
            </a:r>
            <a:pPr algn="l" indent="0" marL="0">
              <a:buNone/>
            </a:pPr>
            <a:r>
              <a:rPr lang="en-US" sz="3600" b="1" spc="72" kern="0" dirty="0">
                <a:solidFill>
                  <a:srgbClr val="4DB8FF"/>
                </a:solidFill>
                <a:latin typeface="Noto Sans JP" pitchFamily="34" charset="0"/>
                <a:ea typeface="Noto Sans JP" pitchFamily="34" charset="-122"/>
                <a:cs typeface="Noto Sans JP" pitchFamily="34" charset="-120"/>
              </a:rPr>
              <a:t>3つのMDファイル</a:t>
            </a:r>
            <a:endParaRPr lang="en-US" sz="3600" dirty="0"/>
          </a:p>
        </p:txBody>
      </p:sp>
      <p:sp>
        <p:nvSpPr>
          <p:cNvPr id="16" name="Text 13"/>
          <p:cNvSpPr txBox="1"/>
          <p:nvPr/>
        </p:nvSpPr>
        <p:spPr>
          <a:xfrm>
            <a:off x="952805" y="1809598"/>
            <a:ext cx="3620110" cy="2770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500" b="1" spc="75" kern="0" dirty="0">
                <a:solidFill>
                  <a:srgbClr val="94A3B8"/>
                </a:solidFill>
                <a:latin typeface="Noto Sans JP" pitchFamily="34" charset="0"/>
                <a:ea typeface="Noto Sans JP" pitchFamily="34" charset="-122"/>
                <a:cs typeface="Noto Sans JP" pitchFamily="34" charset="-120"/>
              </a:rPr>
              <a:t>ファイル</a:t>
            </a:r>
            <a:endParaRPr lang="en-US" sz="1500" dirty="0"/>
          </a:p>
        </p:txBody>
      </p:sp>
      <p:sp>
        <p:nvSpPr>
          <p:cNvPr id="17" name="Text 14"/>
          <p:cNvSpPr txBox="1"/>
          <p:nvPr/>
        </p:nvSpPr>
        <p:spPr>
          <a:xfrm>
            <a:off x="4762195" y="1809598"/>
            <a:ext cx="3238805" cy="2770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500" b="1" spc="75" kern="0" dirty="0">
                <a:solidFill>
                  <a:srgbClr val="94A3B8"/>
                </a:solidFill>
                <a:latin typeface="Noto Sans JP" pitchFamily="34" charset="0"/>
                <a:ea typeface="Noto Sans JP" pitchFamily="34" charset="-122"/>
                <a:cs typeface="Noto Sans JP" pitchFamily="34" charset="-120"/>
              </a:rPr>
              <a:t>役割</a:t>
            </a:r>
            <a:endParaRPr lang="en-US" sz="1500" dirty="0"/>
          </a:p>
        </p:txBody>
      </p:sp>
      <p:sp>
        <p:nvSpPr>
          <p:cNvPr id="18" name="Text 15"/>
          <p:cNvSpPr txBox="1"/>
          <p:nvPr/>
        </p:nvSpPr>
        <p:spPr>
          <a:xfrm>
            <a:off x="8191195" y="1809598"/>
            <a:ext cx="3238805" cy="2770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500" b="1" spc="75" kern="0" dirty="0">
                <a:solidFill>
                  <a:srgbClr val="94A3B8"/>
                </a:solidFill>
                <a:latin typeface="Noto Sans JP" pitchFamily="34" charset="0"/>
                <a:ea typeface="Noto Sans JP" pitchFamily="34" charset="-122"/>
                <a:cs typeface="Noto Sans JP" pitchFamily="34" charset="-120"/>
              </a:rPr>
              <a:t>一言で言うと</a:t>
            </a:r>
            <a:endParaRPr lang="en-US" sz="1500" dirty="0"/>
          </a:p>
        </p:txBody>
      </p:sp>
      <p:sp>
        <p:nvSpPr>
          <p:cNvPr id="19" name="Text 16"/>
          <p:cNvSpPr txBox="1"/>
          <p:nvPr/>
        </p:nvSpPr>
        <p:spPr>
          <a:xfrm>
            <a:off x="952805" y="2619756"/>
            <a:ext cx="3543300" cy="3054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900" b="1" dirty="0">
                <a:solidFill>
                  <a:srgbClr val="4DB8FF"/>
                </a:solidFill>
                <a:latin typeface="M PLUS 1 Code" pitchFamily="34" charset="0"/>
                <a:ea typeface="M PLUS 1 Code" pitchFamily="34" charset="-122"/>
                <a:cs typeface="M PLUS 1 Code" pitchFamily="34" charset="-120"/>
              </a:rPr>
              <a:t>design-system.md</a:t>
            </a:r>
            <a:endParaRPr lang="en-US" sz="1900" dirty="0"/>
          </a:p>
        </p:txBody>
      </p:sp>
      <p:sp>
        <p:nvSpPr>
          <p:cNvPr id="20" name="Text 17"/>
          <p:cNvSpPr txBox="1"/>
          <p:nvPr/>
        </p:nvSpPr>
        <p:spPr>
          <a:xfrm>
            <a:off x="4762195" y="2667305"/>
            <a:ext cx="3238805" cy="3054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600" dirty="0">
                <a:solidFill>
                  <a:srgbClr val="E2E8F0"/>
                </a:solidFill>
                <a:latin typeface="Noto Sans JP" pitchFamily="34" charset="0"/>
                <a:ea typeface="Noto Sans JP" pitchFamily="34" charset="-122"/>
                <a:cs typeface="Noto Sans JP" pitchFamily="34" charset="-120"/>
              </a:rPr>
              <a:t>色・フォント・トーン</a:t>
            </a:r>
            <a:endParaRPr lang="en-US" sz="1600" dirty="0"/>
          </a:p>
        </p:txBody>
      </p:sp>
      <p:sp>
        <p:nvSpPr>
          <p:cNvPr id="21" name="Text 18"/>
          <p:cNvSpPr txBox="1"/>
          <p:nvPr/>
        </p:nvSpPr>
        <p:spPr>
          <a:xfrm>
            <a:off x="8191195" y="2619756"/>
            <a:ext cx="3162910" cy="3337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100" b="1" dirty="0">
                <a:solidFill>
                  <a:srgbClr val="FFFFFF"/>
                </a:solidFill>
                <a:latin typeface="M PLUS 1 Code" pitchFamily="34" charset="0"/>
                <a:ea typeface="M PLUS 1 Code" pitchFamily="34" charset="-122"/>
                <a:cs typeface="M PLUS 1 Code" pitchFamily="34" charset="-120"/>
              </a:rPr>
              <a:t>`theme.json`</a:t>
            </a:r>
            <a:endParaRPr lang="en-US" sz="2100" dirty="0"/>
          </a:p>
        </p:txBody>
      </p:sp>
      <p:sp>
        <p:nvSpPr>
          <p:cNvPr id="22" name="Text 19"/>
          <p:cNvSpPr txBox="1"/>
          <p:nvPr/>
        </p:nvSpPr>
        <p:spPr>
          <a:xfrm>
            <a:off x="952805" y="3666744"/>
            <a:ext cx="3543300" cy="3054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900" b="1" dirty="0">
                <a:solidFill>
                  <a:srgbClr val="4DB8FF"/>
                </a:solidFill>
                <a:latin typeface="M PLUS 1 Code" pitchFamily="34" charset="0"/>
                <a:ea typeface="M PLUS 1 Code" pitchFamily="34" charset="-122"/>
                <a:cs typeface="M PLUS 1 Code" pitchFamily="34" charset="-120"/>
              </a:rPr>
              <a:t>lp-structure.md</a:t>
            </a:r>
            <a:endParaRPr lang="en-US" sz="1900" dirty="0"/>
          </a:p>
        </p:txBody>
      </p:sp>
      <p:sp>
        <p:nvSpPr>
          <p:cNvPr id="23" name="Text 20"/>
          <p:cNvSpPr txBox="1"/>
          <p:nvPr/>
        </p:nvSpPr>
        <p:spPr>
          <a:xfrm>
            <a:off x="4762195" y="3715207"/>
            <a:ext cx="3238805" cy="3054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600" dirty="0">
                <a:solidFill>
                  <a:srgbClr val="E2E8F0"/>
                </a:solidFill>
                <a:latin typeface="Noto Sans JP" pitchFamily="34" charset="0"/>
                <a:ea typeface="Noto Sans JP" pitchFamily="34" charset="-122"/>
                <a:cs typeface="Noto Sans JP" pitchFamily="34" charset="-120"/>
              </a:rPr>
              <a:t>セクション構成・順序</a:t>
            </a:r>
            <a:endParaRPr lang="en-US" sz="1600" dirty="0"/>
          </a:p>
        </p:txBody>
      </p:sp>
      <p:sp>
        <p:nvSpPr>
          <p:cNvPr id="24" name="Text 21"/>
          <p:cNvSpPr txBox="1"/>
          <p:nvPr/>
        </p:nvSpPr>
        <p:spPr>
          <a:xfrm>
            <a:off x="8191195" y="3666744"/>
            <a:ext cx="3238805" cy="38130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100" b="1" dirty="0">
                <a:solidFill>
                  <a:srgbClr val="FFFFFF"/>
                </a:solidFill>
                <a:latin typeface="Noto Sans JP" pitchFamily="34" charset="0"/>
                <a:ea typeface="Noto Sans JP" pitchFamily="34" charset="-122"/>
                <a:cs typeface="Noto Sans JP" pitchFamily="34" charset="-120"/>
              </a:rPr>
              <a:t>ワイヤーフレーム</a:t>
            </a:r>
            <a:endParaRPr lang="en-US" sz="2100" dirty="0"/>
          </a:p>
        </p:txBody>
      </p:sp>
      <p:sp>
        <p:nvSpPr>
          <p:cNvPr id="25" name="Text 22"/>
          <p:cNvSpPr txBox="1"/>
          <p:nvPr/>
        </p:nvSpPr>
        <p:spPr>
          <a:xfrm>
            <a:off x="952805" y="4714646"/>
            <a:ext cx="3543300" cy="3054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900" b="1" dirty="0">
                <a:solidFill>
                  <a:srgbClr val="4DB8FF"/>
                </a:solidFill>
                <a:latin typeface="M PLUS 1 Code" pitchFamily="34" charset="0"/>
                <a:ea typeface="M PLUS 1 Code" pitchFamily="34" charset="-122"/>
                <a:cs typeface="M PLUS 1 Code" pitchFamily="34" charset="-120"/>
              </a:rPr>
              <a:t>content-source.md</a:t>
            </a:r>
            <a:endParaRPr lang="en-US" sz="1900" dirty="0"/>
          </a:p>
        </p:txBody>
      </p:sp>
      <p:sp>
        <p:nvSpPr>
          <p:cNvPr id="26" name="Text 23"/>
          <p:cNvSpPr txBox="1"/>
          <p:nvPr/>
        </p:nvSpPr>
        <p:spPr>
          <a:xfrm>
            <a:off x="4762195" y="4762195"/>
            <a:ext cx="3238805" cy="3054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600" dirty="0">
                <a:solidFill>
                  <a:srgbClr val="E2E8F0"/>
                </a:solidFill>
                <a:latin typeface="Noto Sans JP" pitchFamily="34" charset="0"/>
                <a:ea typeface="Noto Sans JP" pitchFamily="34" charset="-122"/>
                <a:cs typeface="Noto Sans JP" pitchFamily="34" charset="-120"/>
              </a:rPr>
              <a:t>文言・実績・訴求軸</a:t>
            </a:r>
            <a:endParaRPr lang="en-US" sz="1600" dirty="0"/>
          </a:p>
        </p:txBody>
      </p:sp>
      <p:sp>
        <p:nvSpPr>
          <p:cNvPr id="27" name="Text 24"/>
          <p:cNvSpPr txBox="1"/>
          <p:nvPr/>
        </p:nvSpPr>
        <p:spPr>
          <a:xfrm>
            <a:off x="8191195" y="4714646"/>
            <a:ext cx="3238805" cy="38130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100" b="1" dirty="0">
                <a:solidFill>
                  <a:srgbClr val="FFFFFF"/>
                </a:solidFill>
                <a:latin typeface="Noto Sans JP" pitchFamily="34" charset="0"/>
                <a:ea typeface="Noto Sans JP" pitchFamily="34" charset="-122"/>
                <a:cs typeface="Noto Sans JP" pitchFamily="34" charset="-120"/>
              </a:rPr>
              <a:t>構成案</a:t>
            </a:r>
            <a:endParaRPr lang="en-US" sz="2100" dirty="0"/>
          </a:p>
        </p:txBody>
      </p:sp>
      <p:pic>
        <p:nvPicPr>
          <p:cNvPr id="28" name="Image 1" descr="preencoded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104595" y="5867705"/>
            <a:ext cx="267005" cy="267005"/>
          </a:xfrm>
          <a:prstGeom prst="rect">
            <a:avLst/>
          </a:prstGeom>
        </p:spPr>
      </p:pic>
      <p:sp>
        <p:nvSpPr>
          <p:cNvPr id="29" name="Text 25"/>
          <p:cNvSpPr txBox="1"/>
          <p:nvPr/>
        </p:nvSpPr>
        <p:spPr>
          <a:xfrm>
            <a:off x="1524305" y="5810098"/>
            <a:ext cx="9715500" cy="37216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400" b="1" dirty="0">
                <a:solidFill>
                  <a:srgbClr val="FFFFFF"/>
                </a:solidFill>
                <a:latin typeface="Noto Sans JP" pitchFamily="34" charset="0"/>
                <a:ea typeface="Noto Sans JP" pitchFamily="34" charset="-122"/>
                <a:cs typeface="Noto Sans JP" pitchFamily="34" charset="-120"/>
              </a:rPr>
              <a:t> この3ファイルがあれば、</a:t>
            </a:r>
            <a:pPr algn="l" indent="0" marL="0">
              <a:buNone/>
            </a:pPr>
            <a:r>
              <a:rPr lang="en-US" sz="2400" b="1" dirty="0">
                <a:solidFill>
                  <a:srgbClr val="FF6B35"/>
                </a:solidFill>
                <a:latin typeface="Noto Sans JP" pitchFamily="34" charset="0"/>
                <a:ea typeface="Noto Sans JP" pitchFamily="34" charset="-122"/>
                <a:cs typeface="Noto Sans JP" pitchFamily="34" charset="-120"/>
              </a:rPr>
              <a:t>誰でも・何度でも</a:t>
            </a:r>
            <a:pPr algn="l" indent="0" marL="0">
              <a:buNone/>
            </a:pPr>
            <a:r>
              <a:rPr lang="en-US" sz="2400" b="1" dirty="0">
                <a:solidFill>
                  <a:srgbClr val="FFFFFF"/>
                </a:solidFill>
                <a:latin typeface="Noto Sans JP" pitchFamily="34" charset="0"/>
                <a:ea typeface="Noto Sans JP" pitchFamily="34" charset="-122"/>
                <a:cs typeface="Noto Sans JP" pitchFamily="34" charset="-120"/>
              </a:rPr>
              <a:t>再現できる </a:t>
            </a:r>
            <a:endParaRPr lang="en-US"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00000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A2332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A2332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0" y="0"/>
            <a:ext cx="152705" cy="6858000"/>
          </a:xfrm>
          <a:prstGeom prst="rect">
            <a:avLst/>
          </a:prstGeom>
          <a:solidFill>
            <a:srgbClr val="FF6B35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pic>
        <p:nvPicPr>
          <p:cNvPr id="6" name="Image 0" descr="preencoded.png">    </p:cNvPr>
          <p:cNvPicPr>
            <a:picLocks noChangeAspect="1"/>
          </p:cNvPicPr>
          <p:nvPr/>
        </p:nvPicPr>
        <p:blipFill>
          <a:blip r:embed="rId1"/>
          <a:srcRect l="0" r="0" t="-201" b="-201"/>
          <a:stretch/>
        </p:blipFill>
        <p:spPr>
          <a:xfrm>
            <a:off x="152705" y="0"/>
            <a:ext cx="75895" cy="6858000"/>
          </a:xfrm>
          <a:prstGeom prst="rect">
            <a:avLst/>
          </a:prstGeom>
        </p:spPr>
      </p:pic>
      <p:sp>
        <p:nvSpPr>
          <p:cNvPr id="7" name="Shape 4"/>
          <p:cNvSpPr/>
          <p:nvPr/>
        </p:nvSpPr>
        <p:spPr>
          <a:xfrm>
            <a:off x="10668305" y="761695"/>
            <a:ext cx="1143000" cy="1143000"/>
          </a:xfrm>
          <a:prstGeom prst="ellipse">
            <a:avLst/>
          </a:prstGeom>
          <a:noFill/>
          <a:ln w="50800">
            <a:solidFill>
              <a:srgbClr val="334155"/>
            </a:solidFill>
            <a:prstDash val="solid"/>
          </a:ln>
        </p:spPr>
      </p:sp>
      <p:sp>
        <p:nvSpPr>
          <p:cNvPr id="8" name="Shape 5"/>
          <p:cNvSpPr/>
          <p:nvPr/>
        </p:nvSpPr>
        <p:spPr>
          <a:xfrm>
            <a:off x="10287000" y="5333695"/>
            <a:ext cx="228600" cy="228600"/>
          </a:xfrm>
          <a:prstGeom prst="ellipse">
            <a:avLst/>
          </a:prstGeom>
          <a:solidFill>
            <a:srgbClr val="4DB8FF">
              <a:alpha val="60000"/>
            </a:srgbClr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sp>
        <p:nvSpPr>
          <p:cNvPr id="9" name="Shape 6"/>
          <p:cNvSpPr/>
          <p:nvPr/>
        </p:nvSpPr>
        <p:spPr>
          <a:xfrm>
            <a:off x="761695" y="5905195"/>
            <a:ext cx="571500" cy="571500"/>
          </a:xfrm>
          <a:prstGeom prst="ellipse">
            <a:avLst/>
          </a:prstGeom>
          <a:noFill/>
          <a:ln w="25400">
            <a:solidFill>
              <a:srgbClr val="FF6B35"/>
            </a:solidFill>
            <a:prstDash val="solid"/>
          </a:ln>
        </p:spPr>
      </p:sp>
      <p:sp>
        <p:nvSpPr>
          <p:cNvPr id="10" name="Shape 7"/>
          <p:cNvSpPr/>
          <p:nvPr/>
        </p:nvSpPr>
        <p:spPr>
          <a:xfrm>
            <a:off x="1333195" y="5905195"/>
            <a:ext cx="9562795" cy="705002"/>
          </a:xfrm>
          <a:prstGeom prst="roundRect">
            <a:avLst>
              <a:gd name="adj" fmla="val 122691"/>
            </a:avLst>
          </a:prstGeom>
          <a:solidFill>
            <a:srgbClr val="FF6B35">
              <a:alpha val="15000"/>
            </a:srgbClr>
          </a:solidFill>
          <a:ln w="25400">
            <a:solidFill>
              <a:srgbClr val="FF6B35"/>
            </a:solidFill>
            <a:prstDash val="solid"/>
          </a:ln>
          <a:effectLst>
            <a:outerShdw sx="100000" sy="100000" kx="0" ky="0" algn="bl" rotWithShape="0" blurRad="114300" dist="38100" dir="16200000">
              <a:srgbClr val="ff6b35">
                <a:alpha val="20000"/>
              </a:srgbClr>
            </a:outerShdw>
          </a:effectLst>
        </p:spPr>
      </p:sp>
      <p:pic>
        <p:nvPicPr>
          <p:cNvPr id="11" name="Image 1" descr="preencoded.png">    </p:cNvPr>
          <p:cNvPicPr>
            <a:picLocks noChangeAspect="1"/>
          </p:cNvPicPr>
          <p:nvPr/>
        </p:nvPicPr>
        <p:blipFill>
          <a:blip r:embed="rId2"/>
          <a:srcRect l="0" r="0" t="14743" b="14743"/>
          <a:stretch/>
        </p:blipFill>
        <p:spPr>
          <a:xfrm>
            <a:off x="1904695" y="1429207"/>
            <a:ext cx="8382305" cy="3047695"/>
          </a:xfrm>
          <a:prstGeom prst="rect">
            <a:avLst/>
          </a:prstGeom>
        </p:spPr>
      </p:pic>
      <p:sp>
        <p:nvSpPr>
          <p:cNvPr id="12" name="Text 8"/>
          <p:cNvSpPr txBox="1"/>
          <p:nvPr/>
        </p:nvSpPr>
        <p:spPr>
          <a:xfrm>
            <a:off x="761695" y="571500"/>
            <a:ext cx="10782605" cy="5532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spc="72" kern="0" dirty="0">
                <a:solidFill>
                  <a:srgbClr val="FFFFFF"/>
                </a:solidFill>
                <a:latin typeface="Noto Sans JP" pitchFamily="34" charset="0"/>
                <a:ea typeface="Noto Sans JP" pitchFamily="34" charset="-122"/>
                <a:cs typeface="Noto Sans JP" pitchFamily="34" charset="-120"/>
              </a:rPr>
              <a:t>実際に作ったのがこれ</a:t>
            </a:r>
            <a:endParaRPr lang="en-US" sz="3600" dirty="0"/>
          </a:p>
        </p:txBody>
      </p:sp>
      <p:pic>
        <p:nvPicPr>
          <p:cNvPr id="13" name="Image 2" descr="preencoded.png">    </p:cNvPr>
          <p:cNvPicPr>
            <a:picLocks noChangeAspect="1"/>
          </p:cNvPicPr>
          <p:nvPr/>
        </p:nvPicPr>
        <p:blipFill>
          <a:blip r:embed="rId3"/>
          <a:srcRect l="0" r="0" t="0" b="0"/>
          <a:stretch/>
        </p:blipFill>
        <p:spPr>
          <a:xfrm>
            <a:off x="2324405" y="4753051"/>
            <a:ext cx="304495" cy="304495"/>
          </a:xfrm>
          <a:prstGeom prst="rect">
            <a:avLst/>
          </a:prstGeom>
        </p:spPr>
      </p:pic>
      <p:sp>
        <p:nvSpPr>
          <p:cNvPr id="14" name="Text 9"/>
          <p:cNvSpPr txBox="1"/>
          <p:nvPr/>
        </p:nvSpPr>
        <p:spPr>
          <a:xfrm>
            <a:off x="2857500" y="4714646"/>
            <a:ext cx="7239305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400" dirty="0">
                <a:solidFill>
                  <a:srgbClr val="E2E8F0"/>
                </a:solidFill>
                <a:latin typeface="Noto Sans JP" pitchFamily="34" charset="0"/>
                <a:ea typeface="Noto Sans JP" pitchFamily="34" charset="-122"/>
                <a:cs typeface="Noto Sans JP" pitchFamily="34" charset="-120"/>
              </a:rPr>
              <a:t> まだ模索中だけど、</a:t>
            </a:r>
            <a:pPr algn="l" indent="0" marL="0">
              <a:buNone/>
            </a:pPr>
            <a:r>
              <a:rPr lang="en-US" sz="2400" b="1" dirty="0">
                <a:solidFill>
                  <a:srgbClr val="FF6B35"/>
                </a:solidFill>
                <a:latin typeface="Noto Sans JP" pitchFamily="34" charset="0"/>
                <a:ea typeface="Noto Sans JP" pitchFamily="34" charset="-122"/>
                <a:cs typeface="Noto Sans JP" pitchFamily="34" charset="-120"/>
              </a:rPr>
              <a:t>再現性は格段に上がった</a:t>
            </a:r>
            <a:endParaRPr lang="en-US" sz="2400" dirty="0"/>
          </a:p>
        </p:txBody>
      </p:sp>
      <p:pic>
        <p:nvPicPr>
          <p:cNvPr id="15" name="Image 3" descr="preencoded.png">    </p:cNvPr>
          <p:cNvPicPr>
            <a:picLocks noChangeAspect="1"/>
          </p:cNvPicPr>
          <p:nvPr/>
        </p:nvPicPr>
        <p:blipFill>
          <a:blip r:embed="rId4"/>
          <a:srcRect l="0" r="0" t="0" b="0"/>
          <a:stretch/>
        </p:blipFill>
        <p:spPr>
          <a:xfrm>
            <a:off x="2324405" y="5324551"/>
            <a:ext cx="304495" cy="304495"/>
          </a:xfrm>
          <a:prstGeom prst="rect">
            <a:avLst/>
          </a:prstGeom>
        </p:spPr>
      </p:pic>
      <p:sp>
        <p:nvSpPr>
          <p:cNvPr id="16" name="Text 10"/>
          <p:cNvSpPr txBox="1"/>
          <p:nvPr/>
        </p:nvSpPr>
        <p:spPr>
          <a:xfrm>
            <a:off x="2857500" y="5286146"/>
            <a:ext cx="7239305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400" dirty="0">
                <a:solidFill>
                  <a:srgbClr val="E2E8F0"/>
                </a:solidFill>
                <a:latin typeface="Noto Sans JP" pitchFamily="34" charset="0"/>
                <a:ea typeface="Noto Sans JP" pitchFamily="34" charset="-122"/>
                <a:cs typeface="Noto Sans JP" pitchFamily="34" charset="-120"/>
              </a:rPr>
              <a:t>次の課題：3ファイルをどう育てていくか</a:t>
            </a:r>
            <a:endParaRPr lang="en-US" sz="2400" dirty="0"/>
          </a:p>
        </p:txBody>
      </p:sp>
      <p:pic>
        <p:nvPicPr>
          <p:cNvPr id="17" name="Image 4" descr="preencoded.png">    </p:cNvPr>
          <p:cNvPicPr>
            <a:picLocks noChangeAspect="1"/>
          </p:cNvPicPr>
          <p:nvPr/>
        </p:nvPicPr>
        <p:blipFill>
          <a:blip r:embed="rId5"/>
          <a:srcRect l="0" r="0" t="0" b="0"/>
          <a:stretch/>
        </p:blipFill>
        <p:spPr>
          <a:xfrm>
            <a:off x="4209898" y="6067044"/>
            <a:ext cx="342900" cy="342900"/>
          </a:xfrm>
          <a:prstGeom prst="rect">
            <a:avLst/>
          </a:prstGeom>
        </p:spPr>
      </p:pic>
      <p:sp>
        <p:nvSpPr>
          <p:cNvPr id="18" name="Text 11"/>
          <p:cNvSpPr txBox="1"/>
          <p:nvPr/>
        </p:nvSpPr>
        <p:spPr>
          <a:xfrm>
            <a:off x="4762195" y="6019495"/>
            <a:ext cx="5906110" cy="49560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700" b="1" spc="135" kern="0" dirty="0">
                <a:solidFill>
                  <a:srgbClr val="FFFFFF"/>
                </a:solidFill>
                <a:latin typeface="Noto Sans JP" pitchFamily="34" charset="0"/>
                <a:ea typeface="Noto Sans JP" pitchFamily="34" charset="-122"/>
                <a:cs typeface="Noto Sans JP" pitchFamily="34" charset="-120"/>
              </a:rPr>
              <a:t>続きはXやFacebookで！</a:t>
            </a:r>
            <a:endParaRPr lang="en-US" sz="27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</vt:vector>
  </TitlesOfParts>
  <Company>Generated by Gen-Spark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Multi-page HTML Content</dc:title>
  <dc:subject>PptxGenJS Presentation</dc:subject>
  <dc:creator>Visual Extract to PPTX Converter</dc:creator>
  <cp:lastModifiedBy>Visual Extract to PPTX Converter</cp:lastModifiedBy>
  <cp:revision>1</cp:revision>
  <dcterms:created xsi:type="dcterms:W3CDTF">2026-03-21T04:04:02Z</dcterms:created>
  <dcterms:modified xsi:type="dcterms:W3CDTF">2026-03-21T04:04:02Z</dcterms:modified>
</cp:coreProperties>
</file>